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Java 20.11-->
<p:presentation xmlns:r="http://schemas.openxmlformats.org/officeDocument/2006/relationships" xmlns:a="http://schemas.openxmlformats.org/drawingml/2006/main" xmlns:p="http://schemas.openxmlformats.org/presentationml/2006/main">
  <p:sldMasterIdLst>
    <p:sldMasterId id="2147483648" r:id="rId2"/>
    <p:sldMasterId id="2147483659" r:id="rId3"/>
  </p:sldMasterIdLst>
  <p:notesMasterIdLst>
    <p:notesMasterId r:id="rId4"/>
  </p:notesMasterIdLst>
  <p:sldIdLst>
    <p:sldId id="510" r:id="rId5"/>
    <p:sldId id="512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521" r:id="rId15"/>
    <p:sldId id="522" r:id="rId16"/>
    <p:sldId id="523" r:id="rId17"/>
    <p:sldId id="524" r:id="rId18"/>
    <p:sldId id="525" r:id="rId19"/>
    <p:sldId id="526" r:id="rId20"/>
    <p:sldId id="527" r:id="rId21"/>
    <p:sldId id="528" r:id="rId22"/>
    <p:sldId id="529" r:id="rId23"/>
    <p:sldId id="530" r:id="rId24"/>
    <p:sldId id="53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41" r:id="rId35"/>
    <p:sldId id="542" r:id="rId36"/>
    <p:sldId id="543" r:id="rId37"/>
    <p:sldId id="544" r:id="rId38"/>
    <p:sldId id="545" r:id="rId39"/>
    <p:sldId id="546" r:id="rId40"/>
    <p:sldId id="547" r:id="rId41"/>
    <p:sldId id="548" r:id="rId42"/>
    <p:sldId id="549" r:id="rId43"/>
    <p:sldId id="550" r:id="rId44"/>
    <p:sldId id="551" r:id="rId45"/>
    <p:sldId id="552" r:id="rId46"/>
    <p:sldId id="553" r:id="rId47"/>
    <p:sldId id="554" r:id="rId48"/>
    <p:sldId id="555" r:id="rId49"/>
    <p:sldId id="556" r:id="rId50"/>
    <p:sldId id="557" r:id="rId51"/>
    <p:sldId id="558" r:id="rId52"/>
    <p:sldId id="559" r:id="rId53"/>
    <p:sldId id="560" r:id="rId54"/>
    <p:sldId id="561" r:id="rId55"/>
    <p:sldId id="562" r:id="rId56"/>
    <p:sldId id="563" r:id="rId57"/>
    <p:sldId id="564" r:id="rId58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p="http://schemas.openxmlformats.org/presentationml/2006/main">
  <p:cmAuthor id="1" name="admin" initials="a" lastIdx="0" clrIdx="0"/>
</p:cmAuthorLst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379" autoAdjust="0"/>
  </p:normalViewPr>
  <p:slideViewPr>
    <p:cSldViewPr snapToGrid="0" showGuides="1">
      <p:cViewPr varScale="1">
        <p:scale>
          <a:sx n="95" d="100"/>
          <a:sy n="95" d="100"/>
        </p:scale>
        <p:origin x="108" y="342"/>
      </p:cViewPr>
      <p:guideLst>
        <p:guide orient="horz" pos="221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7752"/>
    </p:cViewPr>
  </p:sorter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commentAuthors" Target="commentAuthors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1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slide" Target="slides/slide19.xml" /><Relationship Id="rId24" Type="http://schemas.openxmlformats.org/officeDocument/2006/relationships/slide" Target="slides/slide20.xml" /><Relationship Id="rId25" Type="http://schemas.openxmlformats.org/officeDocument/2006/relationships/slide" Target="slides/slide21.xml" /><Relationship Id="rId26" Type="http://schemas.openxmlformats.org/officeDocument/2006/relationships/slide" Target="slides/slide22.xml" /><Relationship Id="rId27" Type="http://schemas.openxmlformats.org/officeDocument/2006/relationships/slide" Target="slides/slide23.xml" /><Relationship Id="rId28" Type="http://schemas.openxmlformats.org/officeDocument/2006/relationships/slide" Target="slides/slide24.xml" /><Relationship Id="rId29" Type="http://schemas.openxmlformats.org/officeDocument/2006/relationships/slide" Target="slides/slide25.xml" /><Relationship Id="rId3" Type="http://schemas.openxmlformats.org/officeDocument/2006/relationships/slideMaster" Target="slideMasters/slideMaster2.xml" /><Relationship Id="rId30" Type="http://schemas.openxmlformats.org/officeDocument/2006/relationships/slide" Target="slides/slide26.xml" /><Relationship Id="rId31" Type="http://schemas.openxmlformats.org/officeDocument/2006/relationships/slide" Target="slides/slide27.xml" /><Relationship Id="rId32" Type="http://schemas.openxmlformats.org/officeDocument/2006/relationships/slide" Target="slides/slide28.xml" /><Relationship Id="rId33" Type="http://schemas.openxmlformats.org/officeDocument/2006/relationships/slide" Target="slides/slide29.xml" /><Relationship Id="rId34" Type="http://schemas.openxmlformats.org/officeDocument/2006/relationships/slide" Target="slides/slide30.xml" /><Relationship Id="rId35" Type="http://schemas.openxmlformats.org/officeDocument/2006/relationships/slide" Target="slides/slide31.xml" /><Relationship Id="rId36" Type="http://schemas.openxmlformats.org/officeDocument/2006/relationships/slide" Target="slides/slide32.xml" /><Relationship Id="rId37" Type="http://schemas.openxmlformats.org/officeDocument/2006/relationships/slide" Target="slides/slide33.xml" /><Relationship Id="rId38" Type="http://schemas.openxmlformats.org/officeDocument/2006/relationships/slide" Target="slides/slide34.xml" /><Relationship Id="rId39" Type="http://schemas.openxmlformats.org/officeDocument/2006/relationships/slide" Target="slides/slide35.xml" /><Relationship Id="rId4" Type="http://schemas.openxmlformats.org/officeDocument/2006/relationships/notesMaster" Target="notesMasters/notesMaster1.xml" /><Relationship Id="rId40" Type="http://schemas.openxmlformats.org/officeDocument/2006/relationships/slide" Target="slides/slide36.xml" /><Relationship Id="rId41" Type="http://schemas.openxmlformats.org/officeDocument/2006/relationships/slide" Target="slides/slide37.xml" /><Relationship Id="rId42" Type="http://schemas.openxmlformats.org/officeDocument/2006/relationships/slide" Target="slides/slide38.xml" /><Relationship Id="rId43" Type="http://schemas.openxmlformats.org/officeDocument/2006/relationships/slide" Target="slides/slide39.xml" /><Relationship Id="rId44" Type="http://schemas.openxmlformats.org/officeDocument/2006/relationships/slide" Target="slides/slide40.xml" /><Relationship Id="rId45" Type="http://schemas.openxmlformats.org/officeDocument/2006/relationships/slide" Target="slides/slide41.xml" /><Relationship Id="rId46" Type="http://schemas.openxmlformats.org/officeDocument/2006/relationships/slide" Target="slides/slide42.xml" /><Relationship Id="rId47" Type="http://schemas.openxmlformats.org/officeDocument/2006/relationships/slide" Target="slides/slide43.xml" /><Relationship Id="rId48" Type="http://schemas.openxmlformats.org/officeDocument/2006/relationships/slide" Target="slides/slide44.xml" /><Relationship Id="rId49" Type="http://schemas.openxmlformats.org/officeDocument/2006/relationships/slide" Target="slides/slide45.xml" /><Relationship Id="rId5" Type="http://schemas.openxmlformats.org/officeDocument/2006/relationships/slide" Target="slides/slide1.xml" /><Relationship Id="rId50" Type="http://schemas.openxmlformats.org/officeDocument/2006/relationships/slide" Target="slides/slide46.xml" /><Relationship Id="rId51" Type="http://schemas.openxmlformats.org/officeDocument/2006/relationships/slide" Target="slides/slide47.xml" /><Relationship Id="rId52" Type="http://schemas.openxmlformats.org/officeDocument/2006/relationships/slide" Target="slides/slide48.xml" /><Relationship Id="rId53" Type="http://schemas.openxmlformats.org/officeDocument/2006/relationships/slide" Target="slides/slide49.xml" /><Relationship Id="rId54" Type="http://schemas.openxmlformats.org/officeDocument/2006/relationships/slide" Target="slides/slide50.xml" /><Relationship Id="rId55" Type="http://schemas.openxmlformats.org/officeDocument/2006/relationships/slide" Target="slides/slide51.xml" /><Relationship Id="rId56" Type="http://schemas.openxmlformats.org/officeDocument/2006/relationships/slide" Target="slides/slide52.xml" /><Relationship Id="rId57" Type="http://schemas.openxmlformats.org/officeDocument/2006/relationships/slide" Target="slides/slide53.xml" /><Relationship Id="rId58" Type="http://schemas.openxmlformats.org/officeDocument/2006/relationships/slide" Target="slides/slide54.xml" /><Relationship Id="rId59" Type="http://schemas.openxmlformats.org/officeDocument/2006/relationships/tags" Target="tags/tag296.xml" /><Relationship Id="rId6" Type="http://schemas.openxmlformats.org/officeDocument/2006/relationships/slide" Target="slides/slide2.xml" /><Relationship Id="rId60" Type="http://schemas.openxmlformats.org/officeDocument/2006/relationships/presProps" Target="presProps.xml" /><Relationship Id="rId61" Type="http://schemas.openxmlformats.org/officeDocument/2006/relationships/viewProps" Target="viewProps.xml" /><Relationship Id="rId62" Type="http://schemas.openxmlformats.org/officeDocument/2006/relationships/theme" Target="theme/theme1.xml" /><Relationship Id="rId63" Type="http://schemas.openxmlformats.org/officeDocument/2006/relationships/tableStyles" Target="tableStyles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image" Target="../media/image2.png" /><Relationship Id="rId3" Type="http://schemas.openxmlformats.org/officeDocument/2006/relationships/image" Target="../media/image3.png" /><Relationship Id="rId4" Type="http://schemas.openxmlformats.org/officeDocument/2006/relationships/image" Target="../media/image4.png" /><Relationship Id="rId5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5.png" /><Relationship Id="rId2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.xml" /><Relationship Id="rId10" Type="http://schemas.openxmlformats.org/officeDocument/2006/relationships/tags" Target="../tags/tag7.xml" /><Relationship Id="rId11" Type="http://schemas.openxmlformats.org/officeDocument/2006/relationships/tags" Target="../tags/tag8.xml" /><Relationship Id="rId12" Type="http://schemas.openxmlformats.org/officeDocument/2006/relationships/tags" Target="../tags/tag9.xml" /><Relationship Id="rId13" Type="http://schemas.openxmlformats.org/officeDocument/2006/relationships/tags" Target="../tags/tag10.xml" /><Relationship Id="rId14" Type="http://schemas.openxmlformats.org/officeDocument/2006/relationships/tags" Target="../tags/tag11.xml" /><Relationship Id="rId15" Type="http://schemas.openxmlformats.org/officeDocument/2006/relationships/tags" Target="../tags/tag12.xml" /><Relationship Id="rId16" Type="http://schemas.openxmlformats.org/officeDocument/2006/relationships/slideMaster" Target="../slideMasters/slideMaster2.xml" /><Relationship Id="rId2" Type="http://schemas.openxmlformats.org/officeDocument/2006/relationships/tags" Target="../tags/tag2.xml" /><Relationship Id="rId3" Type="http://schemas.openxmlformats.org/officeDocument/2006/relationships/image" Target="../media/image37.png" /><Relationship Id="rId4" Type="http://schemas.openxmlformats.org/officeDocument/2006/relationships/tags" Target="../tags/tag3.xml" /><Relationship Id="rId5" Type="http://schemas.openxmlformats.org/officeDocument/2006/relationships/image" Target="../media/image38.png" /><Relationship Id="rId6" Type="http://schemas.openxmlformats.org/officeDocument/2006/relationships/tags" Target="../tags/tag4.xml" /><Relationship Id="rId7" Type="http://schemas.openxmlformats.org/officeDocument/2006/relationships/image" Target="../media/image39.png" /><Relationship Id="rId8" Type="http://schemas.openxmlformats.org/officeDocument/2006/relationships/tags" Target="../tags/tag5.xml" /><Relationship Id="rId9" Type="http://schemas.openxmlformats.org/officeDocument/2006/relationships/tags" Target="../tags/tag6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.xml" /><Relationship Id="rId2" Type="http://schemas.openxmlformats.org/officeDocument/2006/relationships/tags" Target="../tags/tag14.xml" /><Relationship Id="rId3" Type="http://schemas.openxmlformats.org/officeDocument/2006/relationships/tags" Target="../tags/tag15.xml" /><Relationship Id="rId4" Type="http://schemas.openxmlformats.org/officeDocument/2006/relationships/tags" Target="../tags/tag16.xml" /><Relationship Id="rId5" Type="http://schemas.openxmlformats.org/officeDocument/2006/relationships/tags" Target="../tags/tag17.xml" /><Relationship Id="rId6" Type="http://schemas.openxmlformats.org/officeDocument/2006/relationships/image" Target="../media/image40.png" /><Relationship Id="rId7" Type="http://schemas.openxmlformats.org/officeDocument/2006/relationships/tags" Target="../tags/tag18.xml" /><Relationship Id="rId8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7.png" /><Relationship Id="rId2" Type="http://schemas.openxmlformats.org/officeDocument/2006/relationships/tags" Target="../tags/tag19.xml" /><Relationship Id="rId3" Type="http://schemas.openxmlformats.org/officeDocument/2006/relationships/tags" Target="../tags/tag20.xml" /><Relationship Id="rId4" Type="http://schemas.openxmlformats.org/officeDocument/2006/relationships/tags" Target="../tags/tag21.xml" /><Relationship Id="rId5" Type="http://schemas.openxmlformats.org/officeDocument/2006/relationships/tags" Target="../tags/tag22.xml" /><Relationship Id="rId6" Type="http://schemas.openxmlformats.org/officeDocument/2006/relationships/tags" Target="../tags/tag23.xml" /><Relationship Id="rId7" Type="http://schemas.openxmlformats.org/officeDocument/2006/relationships/tags" Target="../tags/tag24.xml" /><Relationship Id="rId8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25.xml" /><Relationship Id="rId10" Type="http://schemas.openxmlformats.org/officeDocument/2006/relationships/tags" Target="../tags/tag32.xml" /><Relationship Id="rId11" Type="http://schemas.openxmlformats.org/officeDocument/2006/relationships/slideMaster" Target="../slideMasters/slideMaster2.xml" /><Relationship Id="rId2" Type="http://schemas.openxmlformats.org/officeDocument/2006/relationships/tags" Target="../tags/tag26.xml" /><Relationship Id="rId3" Type="http://schemas.openxmlformats.org/officeDocument/2006/relationships/tags" Target="../tags/tag27.xml" /><Relationship Id="rId4" Type="http://schemas.openxmlformats.org/officeDocument/2006/relationships/tags" Target="../tags/tag28.xml" /><Relationship Id="rId5" Type="http://schemas.openxmlformats.org/officeDocument/2006/relationships/tags" Target="../tags/tag29.xml" /><Relationship Id="rId6" Type="http://schemas.openxmlformats.org/officeDocument/2006/relationships/tags" Target="../tags/tag30.xml" /><Relationship Id="rId7" Type="http://schemas.openxmlformats.org/officeDocument/2006/relationships/image" Target="../media/image41.png" /><Relationship Id="rId8" Type="http://schemas.openxmlformats.org/officeDocument/2006/relationships/tags" Target="../tags/tag31.xml" /><Relationship Id="rId9" Type="http://schemas.openxmlformats.org/officeDocument/2006/relationships/image" Target="../media/image42.png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33.xml" /><Relationship Id="rId10" Type="http://schemas.openxmlformats.org/officeDocument/2006/relationships/tags" Target="../tags/tag41.xml" /><Relationship Id="rId11" Type="http://schemas.openxmlformats.org/officeDocument/2006/relationships/image" Target="../media/image41.png" /><Relationship Id="rId12" Type="http://schemas.openxmlformats.org/officeDocument/2006/relationships/tags" Target="../tags/tag42.xml" /><Relationship Id="rId13" Type="http://schemas.openxmlformats.org/officeDocument/2006/relationships/slideMaster" Target="../slideMasters/slideMaster2.xml" /><Relationship Id="rId2" Type="http://schemas.openxmlformats.org/officeDocument/2006/relationships/tags" Target="../tags/tag34.xml" /><Relationship Id="rId3" Type="http://schemas.openxmlformats.org/officeDocument/2006/relationships/tags" Target="../tags/tag35.xml" /><Relationship Id="rId4" Type="http://schemas.openxmlformats.org/officeDocument/2006/relationships/tags" Target="../tags/tag36.xml" /><Relationship Id="rId5" Type="http://schemas.openxmlformats.org/officeDocument/2006/relationships/tags" Target="../tags/tag37.xml" /><Relationship Id="rId6" Type="http://schemas.openxmlformats.org/officeDocument/2006/relationships/tags" Target="../tags/tag38.xml" /><Relationship Id="rId7" Type="http://schemas.openxmlformats.org/officeDocument/2006/relationships/tags" Target="../tags/tag39.xml" /><Relationship Id="rId8" Type="http://schemas.openxmlformats.org/officeDocument/2006/relationships/tags" Target="../tags/tag40.xml" /><Relationship Id="rId9" Type="http://schemas.openxmlformats.org/officeDocument/2006/relationships/image" Target="../media/image42.png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43.xml" /><Relationship Id="rId10" Type="http://schemas.openxmlformats.org/officeDocument/2006/relationships/tags" Target="../tags/tag50.xml" /><Relationship Id="rId11" Type="http://schemas.openxmlformats.org/officeDocument/2006/relationships/tags" Target="../tags/tag51.xml" /><Relationship Id="rId12" Type="http://schemas.openxmlformats.org/officeDocument/2006/relationships/tags" Target="../tags/tag52.xml" /><Relationship Id="rId13" Type="http://schemas.openxmlformats.org/officeDocument/2006/relationships/tags" Target="../tags/tag53.xml" /><Relationship Id="rId14" Type="http://schemas.openxmlformats.org/officeDocument/2006/relationships/slideMaster" Target="../slideMasters/slideMaster2.xml" /><Relationship Id="rId2" Type="http://schemas.openxmlformats.org/officeDocument/2006/relationships/image" Target="../media/image43.png" /><Relationship Id="rId3" Type="http://schemas.openxmlformats.org/officeDocument/2006/relationships/tags" Target="../tags/tag44.xml" /><Relationship Id="rId4" Type="http://schemas.openxmlformats.org/officeDocument/2006/relationships/image" Target="../media/image44.png" /><Relationship Id="rId5" Type="http://schemas.openxmlformats.org/officeDocument/2006/relationships/tags" Target="../tags/tag45.xml" /><Relationship Id="rId6" Type="http://schemas.openxmlformats.org/officeDocument/2006/relationships/tags" Target="../tags/tag46.xml" /><Relationship Id="rId7" Type="http://schemas.openxmlformats.org/officeDocument/2006/relationships/tags" Target="../tags/tag47.xml" /><Relationship Id="rId8" Type="http://schemas.openxmlformats.org/officeDocument/2006/relationships/tags" Target="../tags/tag48.xml" /><Relationship Id="rId9" Type="http://schemas.openxmlformats.org/officeDocument/2006/relationships/tags" Target="../tags/tag49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4.xml" /><Relationship Id="rId2" Type="http://schemas.openxmlformats.org/officeDocument/2006/relationships/tags" Target="../tags/tag55.xml" /><Relationship Id="rId3" Type="http://schemas.openxmlformats.org/officeDocument/2006/relationships/tags" Target="../tags/tag56.xml" /><Relationship Id="rId4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57.xml" /><Relationship Id="rId2" Type="http://schemas.openxmlformats.org/officeDocument/2006/relationships/tags" Target="../tags/tag58.xml" /><Relationship Id="rId3" Type="http://schemas.openxmlformats.org/officeDocument/2006/relationships/tags" Target="../tags/tag59.xml" /><Relationship Id="rId4" Type="http://schemas.openxmlformats.org/officeDocument/2006/relationships/tags" Target="../tags/tag60.xml" /><Relationship Id="rId5" Type="http://schemas.openxmlformats.org/officeDocument/2006/relationships/tags" Target="../tags/tag61.xml" /><Relationship Id="rId6" Type="http://schemas.openxmlformats.org/officeDocument/2006/relationships/tags" Target="../tags/tag62.xml" /><Relationship Id="rId7" Type="http://schemas.openxmlformats.org/officeDocument/2006/relationships/image" Target="../media/image45.png" /><Relationship Id="rId8" Type="http://schemas.openxmlformats.org/officeDocument/2006/relationships/tags" Target="../tags/tag63.xml" /><Relationship Id="rId9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6.png" /><Relationship Id="rId10" Type="http://schemas.openxmlformats.org/officeDocument/2006/relationships/slideMaster" Target="../slideMasters/slideMaster2.xml" /><Relationship Id="rId2" Type="http://schemas.openxmlformats.org/officeDocument/2006/relationships/tags" Target="../tags/tag64.xml" /><Relationship Id="rId3" Type="http://schemas.openxmlformats.org/officeDocument/2006/relationships/tags" Target="../tags/tag65.xml" /><Relationship Id="rId4" Type="http://schemas.openxmlformats.org/officeDocument/2006/relationships/tags" Target="../tags/tag66.xml" /><Relationship Id="rId5" Type="http://schemas.openxmlformats.org/officeDocument/2006/relationships/tags" Target="../tags/tag67.xml" /><Relationship Id="rId6" Type="http://schemas.openxmlformats.org/officeDocument/2006/relationships/tags" Target="../tags/tag68.xml" /><Relationship Id="rId7" Type="http://schemas.openxmlformats.org/officeDocument/2006/relationships/tags" Target="../tags/tag69.xml" /><Relationship Id="rId8" Type="http://schemas.openxmlformats.org/officeDocument/2006/relationships/image" Target="../media/image45.png" /><Relationship Id="rId9" Type="http://schemas.openxmlformats.org/officeDocument/2006/relationships/tags" Target="../tags/tag70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10" Type="http://schemas.openxmlformats.org/officeDocument/2006/relationships/image" Target="../media/image14.png" /><Relationship Id="rId11" Type="http://schemas.openxmlformats.org/officeDocument/2006/relationships/image" Target="../media/image15.png" /><Relationship Id="rId12" Type="http://schemas.openxmlformats.org/officeDocument/2006/relationships/slideMaster" Target="../slideMasters/slideMaster1.xml" /><Relationship Id="rId2" Type="http://schemas.openxmlformats.org/officeDocument/2006/relationships/image" Target="../media/image6.png" /><Relationship Id="rId3" Type="http://schemas.openxmlformats.org/officeDocument/2006/relationships/image" Target="../media/image7.png" /><Relationship Id="rId4" Type="http://schemas.openxmlformats.org/officeDocument/2006/relationships/image" Target="../media/image8.png" /><Relationship Id="rId5" Type="http://schemas.openxmlformats.org/officeDocument/2006/relationships/image" Target="../media/image9.png" /><Relationship Id="rId6" Type="http://schemas.openxmlformats.org/officeDocument/2006/relationships/image" Target="../media/image10.png" /><Relationship Id="rId7" Type="http://schemas.openxmlformats.org/officeDocument/2006/relationships/image" Target="../media/image11.png" /><Relationship Id="rId8" Type="http://schemas.openxmlformats.org/officeDocument/2006/relationships/image" Target="../media/image12.png" /><Relationship Id="rId9" Type="http://schemas.openxmlformats.org/officeDocument/2006/relationships/image" Target="../media/image13.png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7.png" /><Relationship Id="rId2" Type="http://schemas.openxmlformats.org/officeDocument/2006/relationships/tags" Target="../tags/tag71.xml" /><Relationship Id="rId3" Type="http://schemas.openxmlformats.org/officeDocument/2006/relationships/tags" Target="../tags/tag72.xml" /><Relationship Id="rId4" Type="http://schemas.openxmlformats.org/officeDocument/2006/relationships/tags" Target="../tags/tag73.xml" /><Relationship Id="rId5" Type="http://schemas.openxmlformats.org/officeDocument/2006/relationships/tags" Target="../tags/tag74.xml" /><Relationship Id="rId6" Type="http://schemas.openxmlformats.org/officeDocument/2006/relationships/tags" Target="../tags/tag75.xml" /><Relationship Id="rId7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7.png" /><Relationship Id="rId10" Type="http://schemas.openxmlformats.org/officeDocument/2006/relationships/tags" Target="../tags/tag82.xml" /><Relationship Id="rId11" Type="http://schemas.openxmlformats.org/officeDocument/2006/relationships/tags" Target="../tags/tag83.xml" /><Relationship Id="rId12" Type="http://schemas.openxmlformats.org/officeDocument/2006/relationships/tags" Target="../tags/tag84.xml" /><Relationship Id="rId13" Type="http://schemas.openxmlformats.org/officeDocument/2006/relationships/slideMaster" Target="../slideMasters/slideMaster2.xml" /><Relationship Id="rId2" Type="http://schemas.openxmlformats.org/officeDocument/2006/relationships/tags" Target="../tags/tag76.xml" /><Relationship Id="rId3" Type="http://schemas.openxmlformats.org/officeDocument/2006/relationships/image" Target="../media/image37.png" /><Relationship Id="rId4" Type="http://schemas.openxmlformats.org/officeDocument/2006/relationships/tags" Target="../tags/tag77.xml" /><Relationship Id="rId5" Type="http://schemas.openxmlformats.org/officeDocument/2006/relationships/tags" Target="../tags/tag78.xml" /><Relationship Id="rId6" Type="http://schemas.openxmlformats.org/officeDocument/2006/relationships/tags" Target="../tags/tag79.xml" /><Relationship Id="rId7" Type="http://schemas.openxmlformats.org/officeDocument/2006/relationships/tags" Target="../tags/tag80.xml" /><Relationship Id="rId8" Type="http://schemas.openxmlformats.org/officeDocument/2006/relationships/tags" Target="../tags/tag81.xml" /><Relationship Id="rId9" Type="http://schemas.openxmlformats.org/officeDocument/2006/relationships/image" Target="../media/image38.png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85.xml" /><Relationship Id="rId2" Type="http://schemas.openxmlformats.org/officeDocument/2006/relationships/tags" Target="../tags/tag86.xml" /><Relationship Id="rId3" Type="http://schemas.openxmlformats.org/officeDocument/2006/relationships/tags" Target="../tags/tag87.xml" /><Relationship Id="rId4" Type="http://schemas.openxmlformats.org/officeDocument/2006/relationships/tags" Target="../tags/tag88.xml" /><Relationship Id="rId5" Type="http://schemas.openxmlformats.org/officeDocument/2006/relationships/image" Target="../media/image48.png" /><Relationship Id="rId6" Type="http://schemas.openxmlformats.org/officeDocument/2006/relationships/tags" Target="../tags/tag89.xml" /><Relationship Id="rId7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0.xml" /><Relationship Id="rId2" Type="http://schemas.openxmlformats.org/officeDocument/2006/relationships/tags" Target="../tags/tag91.xml" /><Relationship Id="rId3" Type="http://schemas.openxmlformats.org/officeDocument/2006/relationships/tags" Target="../tags/tag92.xml" /><Relationship Id="rId4" Type="http://schemas.openxmlformats.org/officeDocument/2006/relationships/tags" Target="../tags/tag93.xml" /><Relationship Id="rId5" Type="http://schemas.openxmlformats.org/officeDocument/2006/relationships/tags" Target="../tags/tag94.xml" /><Relationship Id="rId6" Type="http://schemas.openxmlformats.org/officeDocument/2006/relationships/tags" Target="../tags/tag95.xml" /><Relationship Id="rId7" Type="http://schemas.openxmlformats.org/officeDocument/2006/relationships/image" Target="../media/image49.png" /><Relationship Id="rId8" Type="http://schemas.openxmlformats.org/officeDocument/2006/relationships/tags" Target="../tags/tag96.xml" /><Relationship Id="rId9" Type="http://schemas.openxmlformats.org/officeDocument/2006/relationships/slideMaster" Target="../slideMasters/slideMaster2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97.xml" /><Relationship Id="rId10" Type="http://schemas.openxmlformats.org/officeDocument/2006/relationships/slideMaster" Target="../slideMasters/slideMaster2.xml" /><Relationship Id="rId2" Type="http://schemas.openxmlformats.org/officeDocument/2006/relationships/tags" Target="../tags/tag98.xml" /><Relationship Id="rId3" Type="http://schemas.openxmlformats.org/officeDocument/2006/relationships/tags" Target="../tags/tag99.xml" /><Relationship Id="rId4" Type="http://schemas.openxmlformats.org/officeDocument/2006/relationships/tags" Target="../tags/tag100.xml" /><Relationship Id="rId5" Type="http://schemas.openxmlformats.org/officeDocument/2006/relationships/tags" Target="../tags/tag101.xml" /><Relationship Id="rId6" Type="http://schemas.openxmlformats.org/officeDocument/2006/relationships/tags" Target="../tags/tag102.xml" /><Relationship Id="rId7" Type="http://schemas.openxmlformats.org/officeDocument/2006/relationships/tags" Target="../tags/tag103.xml" /><Relationship Id="rId8" Type="http://schemas.openxmlformats.org/officeDocument/2006/relationships/image" Target="../media/image45.png" /><Relationship Id="rId9" Type="http://schemas.openxmlformats.org/officeDocument/2006/relationships/tags" Target="../tags/tag104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05.xml" /><Relationship Id="rId10" Type="http://schemas.openxmlformats.org/officeDocument/2006/relationships/slideMaster" Target="../slideMasters/slideMaster2.xml" /><Relationship Id="rId2" Type="http://schemas.openxmlformats.org/officeDocument/2006/relationships/tags" Target="../tags/tag106.xml" /><Relationship Id="rId3" Type="http://schemas.openxmlformats.org/officeDocument/2006/relationships/tags" Target="../tags/tag107.xml" /><Relationship Id="rId4" Type="http://schemas.openxmlformats.org/officeDocument/2006/relationships/tags" Target="../tags/tag108.xml" /><Relationship Id="rId5" Type="http://schemas.openxmlformats.org/officeDocument/2006/relationships/tags" Target="../tags/tag109.xml" /><Relationship Id="rId6" Type="http://schemas.openxmlformats.org/officeDocument/2006/relationships/tags" Target="../tags/tag110.xml" /><Relationship Id="rId7" Type="http://schemas.openxmlformats.org/officeDocument/2006/relationships/tags" Target="../tags/tag111.xml" /><Relationship Id="rId8" Type="http://schemas.openxmlformats.org/officeDocument/2006/relationships/image" Target="../media/image45.png" /><Relationship Id="rId9" Type="http://schemas.openxmlformats.org/officeDocument/2006/relationships/tags" Target="../tags/tag112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0.png" /><Relationship Id="rId10" Type="http://schemas.openxmlformats.org/officeDocument/2006/relationships/slideMaster" Target="../slideMasters/slideMaster2.xml" /><Relationship Id="rId2" Type="http://schemas.openxmlformats.org/officeDocument/2006/relationships/tags" Target="../tags/tag113.xml" /><Relationship Id="rId3" Type="http://schemas.openxmlformats.org/officeDocument/2006/relationships/tags" Target="../tags/tag114.xml" /><Relationship Id="rId4" Type="http://schemas.openxmlformats.org/officeDocument/2006/relationships/tags" Target="../tags/tag115.xml" /><Relationship Id="rId5" Type="http://schemas.openxmlformats.org/officeDocument/2006/relationships/tags" Target="../tags/tag116.xml" /><Relationship Id="rId6" Type="http://schemas.openxmlformats.org/officeDocument/2006/relationships/tags" Target="../tags/tag117.xml" /><Relationship Id="rId7" Type="http://schemas.openxmlformats.org/officeDocument/2006/relationships/tags" Target="../tags/tag118.xml" /><Relationship Id="rId8" Type="http://schemas.openxmlformats.org/officeDocument/2006/relationships/tags" Target="../tags/tag119.xml" /><Relationship Id="rId9" Type="http://schemas.openxmlformats.org/officeDocument/2006/relationships/tags" Target="../tags/tag120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1.png" /><Relationship Id="rId10" Type="http://schemas.openxmlformats.org/officeDocument/2006/relationships/tags" Target="../tags/tag129.xml" /><Relationship Id="rId11" Type="http://schemas.openxmlformats.org/officeDocument/2006/relationships/tags" Target="../tags/tag130.xml" /><Relationship Id="rId12" Type="http://schemas.openxmlformats.org/officeDocument/2006/relationships/slideMaster" Target="../slideMasters/slideMaster2.xml" /><Relationship Id="rId2" Type="http://schemas.openxmlformats.org/officeDocument/2006/relationships/tags" Target="../tags/tag121.xml" /><Relationship Id="rId3" Type="http://schemas.openxmlformats.org/officeDocument/2006/relationships/tags" Target="../tags/tag122.xml" /><Relationship Id="rId4" Type="http://schemas.openxmlformats.org/officeDocument/2006/relationships/tags" Target="../tags/tag123.xml" /><Relationship Id="rId5" Type="http://schemas.openxmlformats.org/officeDocument/2006/relationships/tags" Target="../tags/tag124.xml" /><Relationship Id="rId6" Type="http://schemas.openxmlformats.org/officeDocument/2006/relationships/tags" Target="../tags/tag125.xml" /><Relationship Id="rId7" Type="http://schemas.openxmlformats.org/officeDocument/2006/relationships/tags" Target="../tags/tag126.xml" /><Relationship Id="rId8" Type="http://schemas.openxmlformats.org/officeDocument/2006/relationships/tags" Target="../tags/tag127.xml" /><Relationship Id="rId9" Type="http://schemas.openxmlformats.org/officeDocument/2006/relationships/tags" Target="../tags/tag128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tags" Target="../tags/tag131.xml" /><Relationship Id="rId10" Type="http://schemas.openxmlformats.org/officeDocument/2006/relationships/tags" Target="../tags/tag138.xml" /><Relationship Id="rId11" Type="http://schemas.openxmlformats.org/officeDocument/2006/relationships/slideMaster" Target="../slideMasters/slideMaster2.xml" /><Relationship Id="rId2" Type="http://schemas.openxmlformats.org/officeDocument/2006/relationships/tags" Target="../tags/tag132.xml" /><Relationship Id="rId3" Type="http://schemas.openxmlformats.org/officeDocument/2006/relationships/tags" Target="../tags/tag133.xml" /><Relationship Id="rId4" Type="http://schemas.openxmlformats.org/officeDocument/2006/relationships/tags" Target="../tags/tag134.xml" /><Relationship Id="rId5" Type="http://schemas.openxmlformats.org/officeDocument/2006/relationships/image" Target="../media/image52.png" /><Relationship Id="rId6" Type="http://schemas.openxmlformats.org/officeDocument/2006/relationships/tags" Target="../tags/tag135.xml" /><Relationship Id="rId7" Type="http://schemas.openxmlformats.org/officeDocument/2006/relationships/image" Target="../media/image53.png" /><Relationship Id="rId8" Type="http://schemas.openxmlformats.org/officeDocument/2006/relationships/tags" Target="../tags/tag136.xml" /><Relationship Id="rId9" Type="http://schemas.openxmlformats.org/officeDocument/2006/relationships/tags" Target="../tags/tag137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6.png" /><Relationship Id="rId10" Type="http://schemas.openxmlformats.org/officeDocument/2006/relationships/slideMaster" Target="../slideMasters/slideMaster1.xml" /><Relationship Id="rId2" Type="http://schemas.openxmlformats.org/officeDocument/2006/relationships/image" Target="../media/image17.png" /><Relationship Id="rId3" Type="http://schemas.openxmlformats.org/officeDocument/2006/relationships/image" Target="../media/image18.png" /><Relationship Id="rId4" Type="http://schemas.openxmlformats.org/officeDocument/2006/relationships/image" Target="../media/image19.png" /><Relationship Id="rId5" Type="http://schemas.openxmlformats.org/officeDocument/2006/relationships/image" Target="../media/image20.png" /><Relationship Id="rId6" Type="http://schemas.openxmlformats.org/officeDocument/2006/relationships/image" Target="../media/image21.png" /><Relationship Id="rId7" Type="http://schemas.openxmlformats.org/officeDocument/2006/relationships/image" Target="../media/image22.png" /><Relationship Id="rId8" Type="http://schemas.openxmlformats.org/officeDocument/2006/relationships/image" Target="../media/image23.png" /><Relationship Id="rId9" Type="http://schemas.openxmlformats.org/officeDocument/2006/relationships/image" Target="../media/image24.png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5.png" /><Relationship Id="rId2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6.jpeg" /><Relationship Id="rId2" Type="http://schemas.openxmlformats.org/officeDocument/2006/relationships/image" Target="../media/image27.png" /><Relationship Id="rId3" Type="http://schemas.openxmlformats.org/officeDocument/2006/relationships/image" Target="../media/image28.png" /><Relationship Id="rId4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9.jpeg" /><Relationship Id="rId2" Type="http://schemas.openxmlformats.org/officeDocument/2006/relationships/image" Target="../media/image30.png" /><Relationship Id="rId3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0.png" /><Relationship Id="rId2" Type="http://schemas.openxmlformats.org/officeDocument/2006/relationships/image" Target="../media/image31.png" /><Relationship Id="rId3" Type="http://schemas.openxmlformats.org/officeDocument/2006/relationships/image" Target="../media/image32.png" /><Relationship Id="rId4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3.jpeg" /><Relationship Id="rId2" Type="http://schemas.openxmlformats.org/officeDocument/2006/relationships/image" Target="../media/image34.png" /><Relationship Id="rId3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Picture 100"/>
          <p:cNvPicPr>
            <a:picLocks noChangeArrowheads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" y="-4"/>
            <a:ext cx="12204194" cy="6840004"/>
          </a:xfrm>
          <a:prstGeom prst="rect">
            <a:avLst/>
          </a:prstGeom>
          <a:noFill/>
        </p:spPr>
      </p:pic>
      <p:sp>
        <p:nvSpPr>
          <p:cNvPr id="8" name="Freeform 101"/>
          <p:cNvSpPr/>
          <p:nvPr userDrawn="1"/>
        </p:nvSpPr>
        <p:spPr>
          <a:xfrm>
            <a:off x="0" y="0"/>
            <a:ext cx="12204000" cy="6840000"/>
          </a:xfrm>
          <a:custGeom>
            <a:rect l="0" t="0" r="0" b="0"/>
            <a:pathLst>
              <a:path w="12204000" h="6840000">
                <a:moveTo>
                  <a:pt x="0" y="0"/>
                </a:moveTo>
                <a:lnTo>
                  <a:pt x="12204000" y="0"/>
                </a:lnTo>
                <a:lnTo>
                  <a:pt x="12204000" y="6840000"/>
                </a:lnTo>
                <a:lnTo>
                  <a:pt x="0" y="6840000"/>
                </a:lnTo>
                <a:close/>
              </a:path>
            </a:pathLst>
          </a:cu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pic>
        <p:nvPicPr>
          <p:cNvPr id="9" name="Picture 102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7" y="696086"/>
            <a:ext cx="10625024" cy="5447828"/>
          </a:xfrm>
          <a:prstGeom prst="rect">
            <a:avLst/>
          </a:prstGeom>
          <a:noFill/>
        </p:spPr>
      </p:pic>
      <p:sp>
        <p:nvSpPr>
          <p:cNvPr id="12" name="Freeform 105"/>
          <p:cNvSpPr/>
          <p:nvPr userDrawn="1"/>
        </p:nvSpPr>
        <p:spPr>
          <a:xfrm>
            <a:off x="1339898" y="5194873"/>
            <a:ext cx="156211" cy="156207"/>
          </a:xfrm>
          <a:custGeom>
            <a:rect l="0" t="0" r="0" b="0"/>
            <a:pathLst>
              <a:path w="156211" h="156207">
                <a:moveTo>
                  <a:pt x="156211" y="78105"/>
                </a:moveTo>
                <a:cubicBezTo>
                  <a:pt x="156211" y="121284"/>
                  <a:pt x="121284" y="156207"/>
                  <a:pt x="78106" y="156207"/>
                </a:cubicBezTo>
                <a:cubicBezTo>
                  <a:pt x="34923" y="156207"/>
                  <a:pt x="0" y="121284"/>
                  <a:pt x="0" y="78105"/>
                </a:cubicBezTo>
                <a:cubicBezTo>
                  <a:pt x="0" y="34924"/>
                  <a:pt x="34923" y="0"/>
                  <a:pt x="78106" y="0"/>
                </a:cubicBezTo>
                <a:cubicBezTo>
                  <a:pt x="121284" y="0"/>
                  <a:pt x="156211" y="34924"/>
                  <a:pt x="156211" y="78105"/>
                </a:cubicBezTo>
              </a:path>
            </a:pathLst>
          </a:custGeom>
          <a:solidFill>
            <a:srgbClr val="9ED4B0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13" name="Freeform 106"/>
          <p:cNvSpPr/>
          <p:nvPr userDrawn="1"/>
        </p:nvSpPr>
        <p:spPr>
          <a:xfrm>
            <a:off x="1571292" y="5194873"/>
            <a:ext cx="156337" cy="156207"/>
          </a:xfrm>
          <a:custGeom>
            <a:rect l="0" t="0" r="0" b="0"/>
            <a:pathLst>
              <a:path w="156337" h="156207">
                <a:moveTo>
                  <a:pt x="156337" y="78105"/>
                </a:moveTo>
                <a:cubicBezTo>
                  <a:pt x="156337" y="121284"/>
                  <a:pt x="121283" y="156207"/>
                  <a:pt x="78230" y="156207"/>
                </a:cubicBezTo>
                <a:cubicBezTo>
                  <a:pt x="35053" y="156207"/>
                  <a:pt x="0" y="121284"/>
                  <a:pt x="0" y="78105"/>
                </a:cubicBezTo>
                <a:cubicBezTo>
                  <a:pt x="0" y="34924"/>
                  <a:pt x="35053" y="0"/>
                  <a:pt x="78230" y="0"/>
                </a:cubicBezTo>
                <a:cubicBezTo>
                  <a:pt x="121283" y="0"/>
                  <a:pt x="156337" y="34924"/>
                  <a:pt x="156337" y="78105"/>
                </a:cubicBezTo>
              </a:path>
            </a:pathLst>
          </a:custGeom>
          <a:solidFill>
            <a:srgbClr val="9ED4B0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14" name="Freeform 107"/>
          <p:cNvSpPr/>
          <p:nvPr userDrawn="1"/>
        </p:nvSpPr>
        <p:spPr>
          <a:xfrm>
            <a:off x="1802815" y="5194873"/>
            <a:ext cx="156334" cy="156207"/>
          </a:xfrm>
          <a:custGeom>
            <a:rect l="0" t="0" r="0" b="0"/>
            <a:pathLst>
              <a:path w="156334" h="156207">
                <a:moveTo>
                  <a:pt x="156334" y="78105"/>
                </a:moveTo>
                <a:cubicBezTo>
                  <a:pt x="156334" y="121284"/>
                  <a:pt x="121284" y="156207"/>
                  <a:pt x="78101" y="156207"/>
                </a:cubicBezTo>
                <a:cubicBezTo>
                  <a:pt x="35050" y="156207"/>
                  <a:pt x="0" y="121284"/>
                  <a:pt x="0" y="78105"/>
                </a:cubicBezTo>
                <a:cubicBezTo>
                  <a:pt x="0" y="34924"/>
                  <a:pt x="35050" y="0"/>
                  <a:pt x="78101" y="0"/>
                </a:cubicBezTo>
                <a:cubicBezTo>
                  <a:pt x="121284" y="0"/>
                  <a:pt x="156334" y="34924"/>
                  <a:pt x="156334" y="78105"/>
                </a:cubicBezTo>
              </a:path>
            </a:pathLst>
          </a:custGeom>
          <a:solidFill>
            <a:srgbClr val="9ED4B0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4" name="Freeform 137">
            <a:hlinkClick action="ppaction://hlinkshowjump?jump=nextslide"/>
          </p:cNvPr>
          <p:cNvSpPr/>
          <p:nvPr userDrawn="1"/>
        </p:nvSpPr>
        <p:spPr>
          <a:xfrm>
            <a:off x="10648818" y="6149750"/>
            <a:ext cx="1307535" cy="486361"/>
          </a:xfrm>
          <a:custGeom>
            <a:rect l="0" t="0" r="0" b="0"/>
            <a:pathLst>
              <a:path w="1307535" h="486361">
                <a:moveTo>
                  <a:pt x="0" y="0"/>
                </a:moveTo>
                <a:lnTo>
                  <a:pt x="1064353" y="0"/>
                </a:lnTo>
                <a:lnTo>
                  <a:pt x="1307535" y="243181"/>
                </a:lnTo>
                <a:lnTo>
                  <a:pt x="1064353" y="486361"/>
                </a:lnTo>
                <a:lnTo>
                  <a:pt x="0" y="486361"/>
                </a:lnTo>
                <a:lnTo>
                  <a:pt x="243179" y="243181"/>
                </a:lnTo>
                <a:close/>
              </a:path>
            </a:pathLst>
          </a:custGeom>
          <a:solidFill>
            <a:srgbClr val="CDE8D5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3" name="Freeform 136">
            <a:hlinkClick action="ppaction://hlinkshowjump?jump=firstslide"/>
          </p:cNvPr>
          <p:cNvSpPr/>
          <p:nvPr userDrawn="1"/>
        </p:nvSpPr>
        <p:spPr>
          <a:xfrm>
            <a:off x="9737261" y="6149750"/>
            <a:ext cx="1055539" cy="486361"/>
          </a:xfrm>
          <a:custGeom>
            <a:rect l="0" t="0" r="0" b="0"/>
            <a:pathLst>
              <a:path w="1055539" h="486361">
                <a:moveTo>
                  <a:pt x="0" y="0"/>
                </a:moveTo>
                <a:lnTo>
                  <a:pt x="812358" y="0"/>
                </a:lnTo>
                <a:lnTo>
                  <a:pt x="1055539" y="243181"/>
                </a:lnTo>
                <a:lnTo>
                  <a:pt x="812358" y="486361"/>
                </a:lnTo>
                <a:lnTo>
                  <a:pt x="0" y="486361"/>
                </a:lnTo>
                <a:lnTo>
                  <a:pt x="243180" y="243181"/>
                </a:lnTo>
                <a:close/>
              </a:path>
            </a:pathLst>
          </a:custGeom>
          <a:solidFill>
            <a:srgbClr val="9ED4B0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pic>
        <p:nvPicPr>
          <p:cNvPr id="45" name="Picture 138">
            <a:hlinkClick action="ppaction://hlinkshowjump?jump=firstslide"/>
          </p:cNvPr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280" y="6261959"/>
            <a:ext cx="524119" cy="273241"/>
          </a:xfrm>
          <a:prstGeom prst="rect">
            <a:avLst/>
          </a:prstGeom>
          <a:noFill/>
        </p:spPr>
      </p:pic>
      <p:grpSp>
        <p:nvGrpSpPr>
          <p:cNvPr id="2" name="组合 1"/>
          <p:cNvGrpSpPr/>
          <p:nvPr userDrawn="1"/>
        </p:nvGrpSpPr>
        <p:grpSpPr>
          <a:xfrm>
            <a:off x="10927572" y="6277540"/>
            <a:ext cx="786523" cy="246459"/>
            <a:chOff x="10927572" y="6277540"/>
            <a:chExt cx="786523" cy="246459"/>
          </a:xfrm>
        </p:grpSpPr>
        <p:sp>
          <p:nvSpPr>
            <p:cNvPr id="46" name="Freeform 139"/>
            <p:cNvSpPr/>
            <p:nvPr userDrawn="1"/>
          </p:nvSpPr>
          <p:spPr>
            <a:xfrm>
              <a:off x="10927572" y="6296109"/>
              <a:ext cx="228025" cy="213872"/>
            </a:xfrm>
            <a:custGeom>
              <a:rect l="0" t="0" r="0" b="0"/>
              <a:pathLst>
                <a:path w="228025" h="213872">
                  <a:moveTo>
                    <a:pt x="203426" y="116553"/>
                  </a:moveTo>
                  <a:cubicBezTo>
                    <a:pt x="182737" y="95904"/>
                    <a:pt x="160136" y="75924"/>
                    <a:pt x="135616" y="56571"/>
                  </a:cubicBezTo>
                  <a:cubicBezTo>
                    <a:pt x="130706" y="53324"/>
                    <a:pt x="125836" y="52492"/>
                    <a:pt x="120964" y="54115"/>
                  </a:cubicBezTo>
                  <a:lnTo>
                    <a:pt x="120964" y="29265"/>
                  </a:lnTo>
                  <a:lnTo>
                    <a:pt x="217537" y="29265"/>
                  </a:lnTo>
                  <a:cubicBezTo>
                    <a:pt x="224529" y="28097"/>
                    <a:pt x="228025" y="23270"/>
                    <a:pt x="228025" y="14735"/>
                  </a:cubicBezTo>
                  <a:cubicBezTo>
                    <a:pt x="228025" y="6203"/>
                    <a:pt x="224529" y="1289"/>
                    <a:pt x="217537" y="0"/>
                  </a:cubicBezTo>
                  <a:lnTo>
                    <a:pt x="10243" y="0"/>
                  </a:lnTo>
                  <a:cubicBezTo>
                    <a:pt x="3414" y="1289"/>
                    <a:pt x="0" y="6203"/>
                    <a:pt x="0" y="14735"/>
                  </a:cubicBezTo>
                  <a:cubicBezTo>
                    <a:pt x="0" y="23270"/>
                    <a:pt x="3414" y="28097"/>
                    <a:pt x="10243" y="29265"/>
                  </a:cubicBezTo>
                  <a:lnTo>
                    <a:pt x="91703" y="29265"/>
                  </a:lnTo>
                  <a:lnTo>
                    <a:pt x="91703" y="204131"/>
                  </a:lnTo>
                  <a:cubicBezTo>
                    <a:pt x="92827" y="210626"/>
                    <a:pt x="97655" y="213872"/>
                    <a:pt x="106229" y="213872"/>
                  </a:cubicBezTo>
                  <a:cubicBezTo>
                    <a:pt x="114761" y="213872"/>
                    <a:pt x="119675" y="210626"/>
                    <a:pt x="120964" y="204131"/>
                  </a:cubicBezTo>
                  <a:lnTo>
                    <a:pt x="120964" y="83876"/>
                  </a:lnTo>
                  <a:cubicBezTo>
                    <a:pt x="140653" y="100317"/>
                    <a:pt x="162257" y="119339"/>
                    <a:pt x="185858" y="140943"/>
                  </a:cubicBezTo>
                  <a:cubicBezTo>
                    <a:pt x="192687" y="145688"/>
                    <a:pt x="199012" y="145023"/>
                    <a:pt x="204884" y="138989"/>
                  </a:cubicBezTo>
                  <a:cubicBezTo>
                    <a:pt x="210709" y="132994"/>
                    <a:pt x="210252" y="125499"/>
                    <a:pt x="203426" y="11655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7199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/>
          </p:txBody>
        </p:sp>
        <p:sp>
          <p:nvSpPr>
            <p:cNvPr id="47" name="Freeform 140"/>
            <p:cNvSpPr/>
            <p:nvPr userDrawn="1"/>
          </p:nvSpPr>
          <p:spPr>
            <a:xfrm>
              <a:off x="11200844" y="6372660"/>
              <a:ext cx="231441" cy="32716"/>
            </a:xfrm>
            <a:custGeom>
              <a:rect l="0" t="0" r="0" b="0"/>
              <a:pathLst>
                <a:path w="231441" h="32716">
                  <a:moveTo>
                    <a:pt x="220951" y="32716"/>
                  </a:moveTo>
                  <a:cubicBezTo>
                    <a:pt x="227946" y="31384"/>
                    <a:pt x="231441" y="25974"/>
                    <a:pt x="231441" y="16484"/>
                  </a:cubicBezTo>
                  <a:cubicBezTo>
                    <a:pt x="231441" y="6952"/>
                    <a:pt x="227946" y="1497"/>
                    <a:pt x="220951" y="0"/>
                  </a:cubicBezTo>
                  <a:lnTo>
                    <a:pt x="10243" y="0"/>
                  </a:lnTo>
                  <a:cubicBezTo>
                    <a:pt x="3418" y="1497"/>
                    <a:pt x="0" y="6952"/>
                    <a:pt x="0" y="16484"/>
                  </a:cubicBezTo>
                  <a:cubicBezTo>
                    <a:pt x="0" y="25974"/>
                    <a:pt x="3418" y="31384"/>
                    <a:pt x="10243" y="32716"/>
                  </a:cubicBezTo>
                  <a:lnTo>
                    <a:pt x="220951" y="3271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7199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/>
          </p:txBody>
        </p:sp>
        <p:pic>
          <p:nvPicPr>
            <p:cNvPr id="48" name="Picture 141"/>
            <p:cNvPicPr>
              <a:picLocks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7497" y="6277540"/>
              <a:ext cx="246598" cy="246459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MasterShapeName?linknodeid=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3010" cy="6858262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4" name="组合 3"/>
          <p:cNvGrpSpPr/>
          <p:nvPr userDrawn="1">
            <p:custDataLst>
              <p:tags r:id="rId1"/>
            </p:custDataLst>
          </p:nvPr>
        </p:nvGrpSpPr>
        <p:grpSpPr>
          <a:xfrm>
            <a:off x="0" y="0"/>
            <a:ext cx="12192000" cy="7454900"/>
            <a:chExt cx="19200" cy="11740"/>
          </a:xfrm>
        </p:grpSpPr>
        <p:grpSp>
          <p:nvGrpSpPr>
            <p:cNvPr id="6" name="组合 5"/>
            <p:cNvGrpSpPr/>
            <p:nvPr userDrawn="1">
              <p:custDataLst>
                <p:tags r:id="rId2"/>
              </p:custDataLst>
            </p:nvPr>
          </p:nvGrpSpPr>
          <p:grpSpPr>
            <a:xfrm>
              <a:off x="0" y="0"/>
              <a:ext cx="19200" cy="3223"/>
              <a:chExt cx="12192000" cy="2046605"/>
            </a:xfrm>
          </p:grpSpPr>
          <p:pic>
            <p:nvPicPr>
              <p:cNvPr id="7" name="图片 6"/>
              <p:cNvPicPr>
                <a:picLocks noChangeAspect="1"/>
              </p:cNvPicPr>
              <p:nvPr userDrawn="1">
                <p:custDataLst>
                  <p:tags r:id="rId4"/>
                </p:custDataLst>
              </p:nvPr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2046605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 userDrawn="1">
                <p:custDataLst>
                  <p:tags r:id="rId6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0" y="10686"/>
                <a:ext cx="12192000" cy="1704978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0" y="9728"/>
              <a:ext cx="19200" cy="2012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u="none" strike="noStrike" kern="1200" cap="none" spc="0" normalizeH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12"/>
            </p:custDataLst>
          </p:nvPr>
        </p:nvSpPr>
        <p:spPr>
          <a:xfrm>
            <a:off x="2216785" y="3503930"/>
            <a:ext cx="7759065" cy="49149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000" u="none" strike="noStrike" kern="1200" cap="none" spc="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3"/>
            </p:custDataLst>
          </p:nvPr>
        </p:nvSpPr>
        <p:spPr>
          <a:xfrm>
            <a:off x="2216468" y="2292046"/>
            <a:ext cx="7759065" cy="1150960"/>
          </a:xfrm>
        </p:spPr>
        <p:txBody>
          <a:bodyPr lIns="90000" tIns="46800" rIns="90000" bIns="46800" anchor="b" anchorCtr="0">
            <a:noAutofit/>
          </a:bodyPr>
          <a:lstStyle>
            <a:lvl1pPr algn="ctr">
              <a:defRPr sz="60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3" hasCustomPrompt="1"/>
            <p:custDataLst>
              <p:tags r:id="rId14"/>
            </p:custDataLst>
          </p:nvPr>
        </p:nvSpPr>
        <p:spPr>
          <a:xfrm>
            <a:off x="4511039" y="4490846"/>
            <a:ext cx="1383093" cy="474726"/>
          </a:xfrm>
          <a:solidFill>
            <a:schemeClr val="accent1"/>
          </a:solidFill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 userDrawn="1">
            <p:ph type="body" sz="quarter" idx="14" hasCustomPrompt="1"/>
            <p:custDataLst>
              <p:tags r:id="rId15"/>
            </p:custDataLst>
          </p:nvPr>
        </p:nvSpPr>
        <p:spPr>
          <a:xfrm>
            <a:off x="6096000" y="4490846"/>
            <a:ext cx="1383092" cy="474726"/>
          </a:xfrm>
          <a:ln>
            <a:solidFill>
              <a:schemeClr val="accent1"/>
            </a:solidFill>
          </a:ln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u="none" strike="noStrike" kern="1200" cap="none" spc="0" normalizeH="0">
                <a:ln>
                  <a:noFill/>
                </a:ln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编辑文本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77281"/>
            <a:ext cx="12192000" cy="1324532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251487" y="2681555"/>
            <a:ext cx="3577049" cy="716508"/>
          </a:xfrm>
        </p:spPr>
        <p:txBody>
          <a:bodyPr lIns="90000" tIns="46800" rIns="90000" bIns="0" anchor="ctr" anchorCtr="0">
            <a:normAutofit/>
          </a:bodyPr>
          <a:lstStyle>
            <a:lvl1pPr algn="dist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5251487" y="3459937"/>
            <a:ext cx="3577050" cy="544296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000" tIns="46800" rIns="90000" bIns="4680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000" tIns="46800" rIns="90000" bIns="468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 flipH="1">
            <a:off x="8716609" y="5905492"/>
            <a:ext cx="3481106" cy="974098"/>
          </a:xfrm>
          <a:prstGeom prst="rect">
            <a:avLst/>
          </a:prstGeom>
        </p:spPr>
      </p:pic>
      <p:pic>
        <p:nvPicPr>
          <p:cNvPr id="11" name="图片 10" descr="C:\Users\kingsoft\Desktop\图片7副本.png图片7副本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-16510" y="5971592"/>
            <a:ext cx="3478627" cy="907998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0" y="-15482"/>
            <a:ext cx="3649343" cy="6857999"/>
            <a:chOff x="0" y="-15482"/>
            <a:chExt cx="3649343" cy="6857999"/>
          </a:xfrm>
        </p:grpSpPr>
        <p:pic>
          <p:nvPicPr>
            <p:cNvPr id="9" name="图片 8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2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 userDrawn="1">
            <p:custDataLst>
              <p:tags r:id="rId6"/>
            </p:custDataLst>
          </p:nvPr>
        </p:nvGrpSpPr>
        <p:grpSpPr>
          <a:xfrm rot="10800000">
            <a:off x="8542657" y="15483"/>
            <a:ext cx="3649343" cy="6857999"/>
            <a:chOff x="0" y="-15482"/>
            <a:chExt cx="3649343" cy="6857999"/>
          </a:xfrm>
        </p:grpSpPr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2"/>
            <a:stretch>
              <a:fillRect/>
            </a:stretch>
          </p:blipFill>
          <p:spPr>
            <a:xfrm rot="16200000">
              <a:off x="-1596587" y="1596587"/>
              <a:ext cx="6842517" cy="36493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4"/>
            <a:stretch>
              <a:fillRect/>
            </a:stretch>
          </p:blipFill>
          <p:spPr>
            <a:xfrm rot="5400000">
              <a:off x="-2338959" y="2323477"/>
              <a:ext cx="6857999" cy="218008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lIns="90000" tIns="46800" rIns="90000" bIns="4680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14" name="矩形: 圆角 13"/>
          <p:cNvSpPr/>
          <p:nvPr userDrawn="1">
            <p:custDataLst>
              <p:tags r:id="rId13"/>
            </p:custDataLst>
          </p:nvPr>
        </p:nvSpPr>
        <p:spPr>
          <a:xfrm>
            <a:off x="5638165" y="1484173"/>
            <a:ext cx="914400" cy="47625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/>
              </a:tabLst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 rot="5400000">
            <a:off x="-3378783" y="2809615"/>
            <a:ext cx="6858002" cy="123877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ct val="0"/>
              </a:spcAft>
              <a:buNone/>
              <a:defRPr kumimoji="0" lang="zh-CN" altLang="en-US" sz="2400" b="1" i="0" u="none" strike="noStrike" kern="1200" cap="none" spc="20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2319" y="-515"/>
            <a:ext cx="12208638" cy="6840515"/>
            <a:chOff x="-2319" y="-515"/>
            <a:chExt cx="12208638" cy="6840515"/>
          </a:xfrm>
        </p:grpSpPr>
        <p:sp>
          <p:nvSpPr>
            <p:cNvPr id="7" name="Freeform 100"/>
            <p:cNvSpPr/>
            <p:nvPr userDrawn="1"/>
          </p:nvSpPr>
          <p:spPr>
            <a:xfrm>
              <a:off x="0" y="0"/>
              <a:ext cx="12204000" cy="6840000"/>
            </a:xfrm>
            <a:custGeom>
              <a:rect l="0" t="0" r="0" b="0"/>
              <a:pathLst>
                <a:path w="12204000" h="6840000">
                  <a:moveTo>
                    <a:pt x="0" y="0"/>
                  </a:moveTo>
                  <a:lnTo>
                    <a:pt x="12204000" y="0"/>
                  </a:lnTo>
                  <a:lnTo>
                    <a:pt x="12204000" y="6840000"/>
                  </a:lnTo>
                  <a:lnTo>
                    <a:pt x="0" y="684000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/>
          </p:txBody>
        </p:sp>
        <p:pic>
          <p:nvPicPr>
            <p:cNvPr id="8" name="Picture 101"/>
            <p:cNvPicPr>
              <a:picLocks noChangeArrowheads="1"/>
            </p:cNvPicPr>
            <p:nvPr userDrawn="1"/>
          </p:nvPicPr>
          <p:blipFill>
            <a:blip r:embed="rId1">
              <a:duotone>
                <a:prstClr val="black"/>
                <a:srgbClr val="50BFA1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" y="19314"/>
              <a:ext cx="12155365" cy="6573716"/>
            </a:xfrm>
            <a:prstGeom prst="rect">
              <a:avLst/>
            </a:prstGeom>
            <a:noFill/>
          </p:spPr>
        </p:pic>
        <p:pic>
          <p:nvPicPr>
            <p:cNvPr id="9" name="Picture 102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80014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10" name="Picture 103"/>
            <p:cNvPicPr>
              <a:picLocks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331586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11" name="Picture 104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583157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12" name="Picture 105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834729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13" name="Picture 106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1086301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14" name="Picture 107"/>
            <p:cNvPicPr>
              <a:picLocks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1337873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15" name="Picture 108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1589447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16" name="Picture 109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1841019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17" name="Picture 110"/>
            <p:cNvPicPr>
              <a:picLocks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2092591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18" name="Picture 111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2344162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19" name="Picture 112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2595734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20" name="Picture 113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2847306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21" name="Picture 114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3098878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22" name="Picture 115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3350448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23" name="Picture 116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3602020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24" name="Picture 117"/>
            <p:cNvPicPr>
              <a:picLocks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3853592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25" name="Picture 118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4105163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26" name="Picture 119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4356735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27" name="Picture 120"/>
            <p:cNvPicPr>
              <a:picLocks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4608307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28" name="Picture 121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4859879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29" name="Picture 122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5111450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30" name="Picture 123"/>
            <p:cNvPicPr>
              <a:picLocks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5363025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31" name="Picture 124"/>
            <p:cNvPicPr>
              <a:picLocks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5614596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32" name="Picture 125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5866168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33" name="Picture 126"/>
            <p:cNvPicPr>
              <a:picLocks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6117740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34" name="Picture 127"/>
            <p:cNvPicPr>
              <a:picLocks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06" y="6369312"/>
              <a:ext cx="12207625" cy="7203"/>
            </a:xfrm>
            <a:prstGeom prst="rect">
              <a:avLst/>
            </a:prstGeom>
            <a:noFill/>
          </p:spPr>
        </p:pic>
        <p:pic>
          <p:nvPicPr>
            <p:cNvPr id="35" name="Picture 128"/>
            <p:cNvPicPr>
              <a:picLocks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39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36" name="Picture 129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43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37" name="Picture 130"/>
            <p:cNvPicPr>
              <a:picLocks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51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38" name="Picture 131"/>
            <p:cNvPicPr>
              <a:picLocks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855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39" name="Picture 132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458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40" name="Picture 133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067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41" name="Picture 134"/>
            <p:cNvPicPr>
              <a:picLocks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670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42" name="Picture 135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274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43" name="Picture 136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882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44" name="Picture 137"/>
            <p:cNvPicPr>
              <a:picLocks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3486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45" name="Picture 138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089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46" name="Picture 139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6698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47" name="Picture 140"/>
            <p:cNvPicPr>
              <a:picLocks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302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48" name="Picture 141"/>
            <p:cNvPicPr>
              <a:picLocks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9905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49" name="Picture 142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1510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50" name="Picture 143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117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51" name="Picture 144"/>
            <p:cNvPicPr>
              <a:picLocks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721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52" name="Picture 145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325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53" name="Picture 146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933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54" name="Picture 147"/>
            <p:cNvPicPr>
              <a:picLocks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9537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55" name="Picture 148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141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56" name="Picture 149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2748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57" name="Picture 150"/>
            <p:cNvPicPr>
              <a:picLocks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4352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58" name="Picture 151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957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59" name="Picture 152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560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60" name="Picture 153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9164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61" name="Picture 154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0769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62" name="Picture 155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2372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63" name="Picture 156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980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64" name="Picture 157"/>
            <p:cNvPicPr>
              <a:picLocks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585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65" name="Picture 158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188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66" name="Picture 159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8795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67" name="Picture 160"/>
            <p:cNvPicPr>
              <a:picLocks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400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68" name="Picture 161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003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69" name="Picture 162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3611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70" name="Picture 163"/>
            <p:cNvPicPr>
              <a:picLocks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5216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71" name="Picture 164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819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72" name="Picture 165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8426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73" name="Picture 166"/>
            <p:cNvPicPr>
              <a:picLocks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0031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74" name="Picture 167"/>
            <p:cNvPicPr>
              <a:picLocks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635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75" name="Picture 168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3240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76" name="Picture 169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4847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77" name="Picture 170"/>
            <p:cNvPicPr>
              <a:picLocks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6450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78" name="Picture 171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8055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79" name="Picture 172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9662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80" name="Picture 173"/>
            <p:cNvPicPr>
              <a:picLocks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1266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81" name="Picture 174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2871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82" name="Picture 175"/>
            <p:cNvPicPr>
              <a:picLocks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4478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83" name="Picture 176"/>
            <p:cNvPicPr>
              <a:picLocks noChangeArrowheads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6081" y="-515"/>
              <a:ext cx="7203" cy="6517444"/>
            </a:xfrm>
            <a:prstGeom prst="rect">
              <a:avLst/>
            </a:prstGeom>
            <a:noFill/>
          </p:spPr>
        </p:pic>
        <p:pic>
          <p:nvPicPr>
            <p:cNvPr id="84" name="Picture 177"/>
            <p:cNvPicPr>
              <a:picLocks noChangeArrowheads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19" y="-515"/>
              <a:ext cx="12204000" cy="6840000"/>
            </a:xfrm>
            <a:prstGeom prst="rect">
              <a:avLst/>
            </a:prstGeom>
            <a:noFill/>
          </p:spPr>
        </p:pic>
        <p:sp>
          <p:nvSpPr>
            <p:cNvPr id="85" name="Freeform 178"/>
            <p:cNvSpPr/>
            <p:nvPr userDrawn="1"/>
          </p:nvSpPr>
          <p:spPr>
            <a:xfrm>
              <a:off x="0" y="0"/>
              <a:ext cx="12204000" cy="6840000"/>
            </a:xfrm>
            <a:custGeom>
              <a:rect l="0" t="0" r="0" b="0"/>
              <a:pathLst>
                <a:path w="12204000" h="6840000">
                  <a:moveTo>
                    <a:pt x="0" y="0"/>
                  </a:moveTo>
                  <a:lnTo>
                    <a:pt x="12204000" y="0"/>
                  </a:lnTo>
                  <a:lnTo>
                    <a:pt x="12204000" y="6840000"/>
                  </a:lnTo>
                  <a:lnTo>
                    <a:pt x="0" y="6840000"/>
                  </a:lnTo>
                  <a:close/>
                </a:path>
              </a:pathLst>
            </a:cu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/>
          </p:txBody>
        </p:sp>
        <p:sp>
          <p:nvSpPr>
            <p:cNvPr id="95" name="Freeform 188">
              <a:hlinkClick action="ppaction://hlinkshowjump?jump=firstslide"/>
            </p:cNvPr>
            <p:cNvSpPr/>
            <p:nvPr userDrawn="1"/>
          </p:nvSpPr>
          <p:spPr>
            <a:xfrm>
              <a:off x="9737261" y="6149750"/>
              <a:ext cx="1055539" cy="486361"/>
            </a:xfrm>
            <a:custGeom>
              <a:rect l="0" t="0" r="0" b="0"/>
              <a:pathLst>
                <a:path w="1055539" h="486361">
                  <a:moveTo>
                    <a:pt x="0" y="0"/>
                  </a:moveTo>
                  <a:lnTo>
                    <a:pt x="812358" y="0"/>
                  </a:lnTo>
                  <a:lnTo>
                    <a:pt x="1055539" y="243181"/>
                  </a:lnTo>
                  <a:lnTo>
                    <a:pt x="812358" y="486361"/>
                  </a:lnTo>
                  <a:lnTo>
                    <a:pt x="0" y="486361"/>
                  </a:lnTo>
                  <a:lnTo>
                    <a:pt x="243180" y="243181"/>
                  </a:lnTo>
                  <a:close/>
                </a:path>
              </a:pathLst>
            </a:custGeom>
            <a:solidFill>
              <a:srgbClr val="9ED4B0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/>
          </p:txBody>
        </p:sp>
        <p:sp>
          <p:nvSpPr>
            <p:cNvPr id="96" name="Freeform 189">
              <a:hlinkClick action="ppaction://hlinkshowjump?jump=nextslide"/>
            </p:cNvPr>
            <p:cNvSpPr/>
            <p:nvPr userDrawn="1"/>
          </p:nvSpPr>
          <p:spPr>
            <a:xfrm>
              <a:off x="10648818" y="6149750"/>
              <a:ext cx="1307535" cy="486361"/>
            </a:xfrm>
            <a:custGeom>
              <a:rect l="0" t="0" r="0" b="0"/>
              <a:pathLst>
                <a:path w="1307535" h="486361">
                  <a:moveTo>
                    <a:pt x="0" y="0"/>
                  </a:moveTo>
                  <a:lnTo>
                    <a:pt x="1064353" y="0"/>
                  </a:lnTo>
                  <a:lnTo>
                    <a:pt x="1307535" y="243181"/>
                  </a:lnTo>
                  <a:lnTo>
                    <a:pt x="1064353" y="486361"/>
                  </a:lnTo>
                  <a:lnTo>
                    <a:pt x="0" y="486361"/>
                  </a:lnTo>
                  <a:lnTo>
                    <a:pt x="243179" y="243181"/>
                  </a:lnTo>
                  <a:close/>
                </a:path>
              </a:pathLst>
            </a:custGeom>
            <a:solidFill>
              <a:srgbClr val="CDE8D5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/>
          </p:txBody>
        </p:sp>
        <p:pic>
          <p:nvPicPr>
            <p:cNvPr id="97" name="Picture 190">
              <a:hlinkClick action="ppaction://hlinkshowjump?jump=firstslide"/>
            </p:cNvPr>
            <p:cNvPicPr>
              <a:picLocks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4234" y="6268998"/>
              <a:ext cx="509465" cy="266202"/>
            </a:xfrm>
            <a:prstGeom prst="rect">
              <a:avLst/>
            </a:prstGeom>
            <a:noFill/>
          </p:spPr>
        </p:pic>
        <p:sp>
          <p:nvSpPr>
            <p:cNvPr id="98" name="Freeform 191"/>
            <p:cNvSpPr/>
            <p:nvPr userDrawn="1"/>
          </p:nvSpPr>
          <p:spPr>
            <a:xfrm>
              <a:off x="10928530" y="6297067"/>
              <a:ext cx="228316" cy="211709"/>
            </a:xfrm>
            <a:custGeom>
              <a:rect l="0" t="0" r="0" b="0"/>
              <a:pathLst>
                <a:path w="228316" h="211709">
                  <a:moveTo>
                    <a:pt x="12697" y="28307"/>
                  </a:moveTo>
                  <a:cubicBezTo>
                    <a:pt x="4872" y="28307"/>
                    <a:pt x="667" y="23727"/>
                    <a:pt x="0" y="14652"/>
                  </a:cubicBezTo>
                  <a:cubicBezTo>
                    <a:pt x="0" y="5537"/>
                    <a:pt x="3914" y="665"/>
                    <a:pt x="11740" y="0"/>
                  </a:cubicBezTo>
                  <a:lnTo>
                    <a:pt x="214664" y="0"/>
                  </a:lnTo>
                  <a:cubicBezTo>
                    <a:pt x="222448" y="665"/>
                    <a:pt x="226985" y="5537"/>
                    <a:pt x="228316" y="14652"/>
                  </a:cubicBezTo>
                  <a:cubicBezTo>
                    <a:pt x="227650" y="23727"/>
                    <a:pt x="223406" y="28307"/>
                    <a:pt x="215622" y="28307"/>
                  </a:cubicBezTo>
                  <a:lnTo>
                    <a:pt x="120006" y="28307"/>
                  </a:lnTo>
                  <a:lnTo>
                    <a:pt x="120006" y="50741"/>
                  </a:lnTo>
                  <a:cubicBezTo>
                    <a:pt x="146023" y="66974"/>
                    <a:pt x="171083" y="86165"/>
                    <a:pt x="195142" y="108309"/>
                  </a:cubicBezTo>
                  <a:cubicBezTo>
                    <a:pt x="204257" y="118051"/>
                    <a:pt x="205881" y="127166"/>
                    <a:pt x="200012" y="135615"/>
                  </a:cubicBezTo>
                  <a:cubicBezTo>
                    <a:pt x="193519" y="141443"/>
                    <a:pt x="185069" y="139820"/>
                    <a:pt x="174662" y="130745"/>
                  </a:cubicBezTo>
                  <a:cubicBezTo>
                    <a:pt x="153850" y="111221"/>
                    <a:pt x="135616" y="95612"/>
                    <a:pt x="120006" y="83916"/>
                  </a:cubicBezTo>
                  <a:lnTo>
                    <a:pt x="120006" y="199011"/>
                  </a:lnTo>
                  <a:cubicBezTo>
                    <a:pt x="119340" y="206837"/>
                    <a:pt x="114470" y="211042"/>
                    <a:pt x="105397" y="211709"/>
                  </a:cubicBezTo>
                  <a:cubicBezTo>
                    <a:pt x="96283" y="211042"/>
                    <a:pt x="91703" y="206837"/>
                    <a:pt x="91703" y="199011"/>
                  </a:cubicBezTo>
                  <a:lnTo>
                    <a:pt x="91703" y="28307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/>
          </p:txBody>
        </p:sp>
        <p:sp>
          <p:nvSpPr>
            <p:cNvPr id="99" name="Freeform 192"/>
            <p:cNvSpPr/>
            <p:nvPr userDrawn="1"/>
          </p:nvSpPr>
          <p:spPr>
            <a:xfrm>
              <a:off x="11191553" y="6379985"/>
              <a:ext cx="227318" cy="31219"/>
            </a:xfrm>
            <a:custGeom>
              <a:rect l="0" t="0" r="0" b="0"/>
              <a:pathLst>
                <a:path w="227318" h="31219">
                  <a:moveTo>
                    <a:pt x="12697" y="31219"/>
                  </a:moveTo>
                  <a:cubicBezTo>
                    <a:pt x="4872" y="31219"/>
                    <a:pt x="667" y="26013"/>
                    <a:pt x="0" y="15609"/>
                  </a:cubicBezTo>
                  <a:cubicBezTo>
                    <a:pt x="667" y="5869"/>
                    <a:pt x="4872" y="667"/>
                    <a:pt x="12697" y="0"/>
                  </a:cubicBezTo>
                  <a:lnTo>
                    <a:pt x="212706" y="0"/>
                  </a:lnTo>
                  <a:cubicBezTo>
                    <a:pt x="221159" y="667"/>
                    <a:pt x="226026" y="5869"/>
                    <a:pt x="227318" y="15609"/>
                  </a:cubicBezTo>
                  <a:cubicBezTo>
                    <a:pt x="226026" y="26013"/>
                    <a:pt x="221159" y="31219"/>
                    <a:pt x="212706" y="31219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/>
          </p:txBody>
        </p:sp>
        <p:pic>
          <p:nvPicPr>
            <p:cNvPr id="100" name="Picture 193"/>
            <p:cNvPicPr>
              <a:picLocks noChangeArrowheads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8896" y="6274624"/>
              <a:ext cx="254741" cy="249766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0" y="-15240"/>
            <a:ext cx="12192000" cy="204660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0" y="6177281"/>
            <a:ext cx="12192000" cy="1165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35560"/>
            <a:ext cx="12192000" cy="20466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125639" y="2421777"/>
            <a:ext cx="5940722" cy="13366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-3"/>
            <a:ext cx="12192000" cy="1704978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4632702" y="4417887"/>
            <a:ext cx="1302101" cy="485285"/>
          </a:xfrm>
          <a:solidFill>
            <a:schemeClr val="accent1"/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编辑文本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4" hasCustomPrompt="1"/>
            <p:custDataLst>
              <p:tags r:id="rId12"/>
            </p:custDataLst>
          </p:nvPr>
        </p:nvSpPr>
        <p:spPr>
          <a:xfrm>
            <a:off x="6257198" y="4417887"/>
            <a:ext cx="1302102" cy="485285"/>
          </a:xfrm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/>
              <a:t>编辑文本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>
            <a:lvl1pPr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7072603" y="4933186"/>
            <a:ext cx="4829835" cy="1651763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单击编辑标题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3" name="矩形 1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pic>
        <p:nvPicPr>
          <p:cNvPr id="16" name="图片 15" descr="C:\Users\kingsoft\Desktop\图片7副本.png图片7副本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8231997" y="5327780"/>
            <a:ext cx="3960001" cy="153022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3810" y="0"/>
            <a:ext cx="12192000" cy="1975485"/>
          </a:xfrm>
          <a:prstGeom prst="rect">
            <a:avLst/>
          </a:prstGeom>
        </p:spPr>
      </p:pic>
      <p:sp>
        <p:nvSpPr>
          <p:cNvPr id="13" name="矩形 12"/>
          <p:cNvSpPr/>
          <p:nvPr userDrawn="1">
            <p:custDataLst>
              <p:tags r:id="rId3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0" y="6242387"/>
            <a:ext cx="12192000" cy="1231226"/>
          </a:xfrm>
          <a:prstGeom prst="rect">
            <a:avLst/>
          </a:prstGeom>
        </p:spPr>
      </p:pic>
      <p:sp>
        <p:nvSpPr>
          <p:cNvPr id="15" name="矩形 14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腰带">
    <p:bg>
      <p:bgPr>
        <a:solidFill>
          <a:srgbClr val="EB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2" name="矩形 11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  <p:pic>
        <p:nvPicPr>
          <p:cNvPr id="9" name="图片 8" descr="C:\Users\kingsoft\Desktop\图片7副本.png图片7副本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5"/>
          <a:stretch>
            <a:fillRect/>
          </a:stretch>
        </p:blipFill>
        <p:spPr>
          <a:xfrm flipH="1">
            <a:off x="8429082" y="4917233"/>
            <a:ext cx="3762917" cy="981917"/>
          </a:xfrm>
          <a:prstGeom prst="rect">
            <a:avLst/>
          </a:prstGeom>
        </p:spPr>
      </p:pic>
      <p:pic>
        <p:nvPicPr>
          <p:cNvPr id="10" name="图片 9" descr="C:\Users\kingsoft\Desktop\图片7副本.png图片7副本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 rot="10800000" flipH="1">
            <a:off x="0" y="398"/>
            <a:ext cx="4713605" cy="12299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/>
            </a:fld>
            <a:endParaRPr lang="zh-CN" alt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52" name="Freeform 107"/>
          <p:cNvSpPr/>
          <p:nvPr userDrawn="1"/>
        </p:nvSpPr>
        <p:spPr>
          <a:xfrm>
            <a:off x="0" y="47"/>
            <a:ext cx="12204000" cy="393602"/>
          </a:xfrm>
          <a:custGeom>
            <a:rect l="0" t="0" r="0" b="0"/>
            <a:pathLst>
              <a:path w="12204000" h="393602">
                <a:moveTo>
                  <a:pt x="0" y="0"/>
                </a:moveTo>
                <a:lnTo>
                  <a:pt x="12204000" y="0"/>
                </a:lnTo>
                <a:lnTo>
                  <a:pt x="12204000" y="393602"/>
                </a:lnTo>
                <a:lnTo>
                  <a:pt x="0" y="393602"/>
                </a:lnTo>
                <a:close/>
              </a:path>
            </a:pathLst>
          </a:custGeom>
          <a:solidFill>
            <a:srgbClr val="6DC390">
              <a:alpha val="100000"/>
            </a:srgbClr>
          </a:solidFill>
          <a:ln w="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53" name="Freeform 108"/>
          <p:cNvSpPr/>
          <p:nvPr userDrawn="1"/>
        </p:nvSpPr>
        <p:spPr>
          <a:xfrm>
            <a:off x="646012" y="32044"/>
            <a:ext cx="384034" cy="11516"/>
          </a:xfrm>
          <a:custGeom>
            <a:rect l="0" t="0" r="0" b="0"/>
            <a:pathLst>
              <a:path w="384034" h="11516">
                <a:moveTo>
                  <a:pt x="0" y="11516"/>
                </a:moveTo>
                <a:lnTo>
                  <a:pt x="139659" y="0"/>
                </a:lnTo>
                <a:lnTo>
                  <a:pt x="384034" y="0"/>
                </a:lnTo>
                <a:lnTo>
                  <a:pt x="305471" y="11516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54" name="Freeform 109"/>
          <p:cNvSpPr/>
          <p:nvPr userDrawn="1"/>
        </p:nvSpPr>
        <p:spPr>
          <a:xfrm>
            <a:off x="646012" y="32044"/>
            <a:ext cx="384034" cy="11516"/>
          </a:xfrm>
          <a:custGeom>
            <a:rect l="0" t="0" r="0" b="0"/>
            <a:pathLst>
              <a:path w="384034" h="11516">
                <a:moveTo>
                  <a:pt x="0" y="11516"/>
                </a:moveTo>
                <a:lnTo>
                  <a:pt x="139659" y="0"/>
                </a:lnTo>
                <a:lnTo>
                  <a:pt x="384034" y="0"/>
                </a:lnTo>
                <a:lnTo>
                  <a:pt x="305471" y="11516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55" name="Freeform 110"/>
          <p:cNvSpPr/>
          <p:nvPr userDrawn="1"/>
        </p:nvSpPr>
        <p:spPr>
          <a:xfrm>
            <a:off x="828446" y="242738"/>
            <a:ext cx="155293" cy="68368"/>
          </a:xfrm>
          <a:custGeom>
            <a:rect l="0" t="0" r="0" b="0"/>
            <a:pathLst>
              <a:path w="155293" h="68368">
                <a:moveTo>
                  <a:pt x="0" y="66932"/>
                </a:moveTo>
                <a:lnTo>
                  <a:pt x="103172" y="2192"/>
                </a:lnTo>
                <a:lnTo>
                  <a:pt x="103730" y="2192"/>
                </a:lnTo>
                <a:lnTo>
                  <a:pt x="104302" y="2196"/>
                </a:lnTo>
                <a:lnTo>
                  <a:pt x="104889" y="2199"/>
                </a:lnTo>
                <a:lnTo>
                  <a:pt x="105487" y="2207"/>
                </a:lnTo>
                <a:lnTo>
                  <a:pt x="106100" y="2213"/>
                </a:lnTo>
                <a:lnTo>
                  <a:pt x="106722" y="2225"/>
                </a:lnTo>
                <a:lnTo>
                  <a:pt x="107363" y="2239"/>
                </a:lnTo>
                <a:lnTo>
                  <a:pt x="108011" y="2253"/>
                </a:lnTo>
                <a:lnTo>
                  <a:pt x="108673" y="2272"/>
                </a:lnTo>
                <a:lnTo>
                  <a:pt x="109349" y="2290"/>
                </a:lnTo>
                <a:lnTo>
                  <a:pt x="110042" y="2312"/>
                </a:lnTo>
                <a:lnTo>
                  <a:pt x="110743" y="2336"/>
                </a:lnTo>
                <a:lnTo>
                  <a:pt x="111459" y="2360"/>
                </a:lnTo>
                <a:lnTo>
                  <a:pt x="112187" y="2390"/>
                </a:lnTo>
                <a:lnTo>
                  <a:pt x="112928" y="2419"/>
                </a:lnTo>
                <a:lnTo>
                  <a:pt x="113680" y="2451"/>
                </a:lnTo>
                <a:lnTo>
                  <a:pt x="114447" y="2488"/>
                </a:lnTo>
                <a:lnTo>
                  <a:pt x="115228" y="2523"/>
                </a:lnTo>
                <a:lnTo>
                  <a:pt x="116025" y="2563"/>
                </a:lnTo>
                <a:lnTo>
                  <a:pt x="116831" y="2602"/>
                </a:lnTo>
                <a:lnTo>
                  <a:pt x="117648" y="2645"/>
                </a:lnTo>
                <a:lnTo>
                  <a:pt x="118479" y="2692"/>
                </a:lnTo>
                <a:lnTo>
                  <a:pt x="119325" y="2743"/>
                </a:lnTo>
                <a:lnTo>
                  <a:pt x="120186" y="2790"/>
                </a:lnTo>
                <a:lnTo>
                  <a:pt x="121058" y="2843"/>
                </a:lnTo>
                <a:lnTo>
                  <a:pt x="121943" y="2901"/>
                </a:lnTo>
                <a:lnTo>
                  <a:pt x="122836" y="2959"/>
                </a:lnTo>
                <a:lnTo>
                  <a:pt x="123746" y="3020"/>
                </a:lnTo>
                <a:lnTo>
                  <a:pt x="124672" y="3081"/>
                </a:lnTo>
                <a:lnTo>
                  <a:pt x="125608" y="3146"/>
                </a:lnTo>
                <a:lnTo>
                  <a:pt x="126558" y="3215"/>
                </a:lnTo>
                <a:lnTo>
                  <a:pt x="127519" y="3283"/>
                </a:lnTo>
                <a:lnTo>
                  <a:pt x="128869" y="3283"/>
                </a:lnTo>
                <a:lnTo>
                  <a:pt x="130161" y="3283"/>
                </a:lnTo>
                <a:lnTo>
                  <a:pt x="131389" y="3283"/>
                </a:lnTo>
                <a:lnTo>
                  <a:pt x="132562" y="3283"/>
                </a:lnTo>
                <a:lnTo>
                  <a:pt x="133671" y="3283"/>
                </a:lnTo>
                <a:lnTo>
                  <a:pt x="134719" y="3283"/>
                </a:lnTo>
                <a:lnTo>
                  <a:pt x="135710" y="3283"/>
                </a:lnTo>
                <a:lnTo>
                  <a:pt x="136638" y="3283"/>
                </a:lnTo>
                <a:lnTo>
                  <a:pt x="137505" y="3283"/>
                </a:lnTo>
                <a:lnTo>
                  <a:pt x="138312" y="3283"/>
                </a:lnTo>
                <a:lnTo>
                  <a:pt x="139057" y="3283"/>
                </a:lnTo>
                <a:lnTo>
                  <a:pt x="139741" y="3283"/>
                </a:lnTo>
                <a:lnTo>
                  <a:pt x="140364" y="3283"/>
                </a:lnTo>
                <a:lnTo>
                  <a:pt x="140925" y="3283"/>
                </a:lnTo>
                <a:lnTo>
                  <a:pt x="141426" y="3283"/>
                </a:lnTo>
                <a:lnTo>
                  <a:pt x="141865" y="3283"/>
                </a:lnTo>
                <a:lnTo>
                  <a:pt x="144277" y="3340"/>
                </a:lnTo>
                <a:lnTo>
                  <a:pt x="146524" y="3218"/>
                </a:lnTo>
                <a:lnTo>
                  <a:pt x="148608" y="2923"/>
                </a:lnTo>
                <a:lnTo>
                  <a:pt x="150527" y="2455"/>
                </a:lnTo>
                <a:lnTo>
                  <a:pt x="152281" y="1811"/>
                </a:lnTo>
                <a:lnTo>
                  <a:pt x="153868" y="993"/>
                </a:lnTo>
                <a:lnTo>
                  <a:pt x="155293" y="0"/>
                </a:lnTo>
                <a:lnTo>
                  <a:pt x="65150" y="64191"/>
                </a:lnTo>
                <a:lnTo>
                  <a:pt x="63370" y="65433"/>
                </a:lnTo>
                <a:lnTo>
                  <a:pt x="61384" y="66455"/>
                </a:lnTo>
                <a:lnTo>
                  <a:pt x="59191" y="67262"/>
                </a:lnTo>
                <a:lnTo>
                  <a:pt x="56793" y="67849"/>
                </a:lnTo>
                <a:lnTo>
                  <a:pt x="54191" y="68217"/>
                </a:lnTo>
                <a:lnTo>
                  <a:pt x="51379" y="68368"/>
                </a:lnTo>
                <a:lnTo>
                  <a:pt x="48365" y="68299"/>
                </a:lnTo>
                <a:lnTo>
                  <a:pt x="47819" y="68299"/>
                </a:lnTo>
                <a:lnTo>
                  <a:pt x="47192" y="68299"/>
                </a:lnTo>
                <a:lnTo>
                  <a:pt x="46491" y="68299"/>
                </a:lnTo>
                <a:lnTo>
                  <a:pt x="45712" y="68299"/>
                </a:lnTo>
                <a:lnTo>
                  <a:pt x="44860" y="68299"/>
                </a:lnTo>
                <a:lnTo>
                  <a:pt x="43927" y="68299"/>
                </a:lnTo>
                <a:lnTo>
                  <a:pt x="42920" y="68299"/>
                </a:lnTo>
                <a:lnTo>
                  <a:pt x="41832" y="68299"/>
                </a:lnTo>
                <a:lnTo>
                  <a:pt x="40673" y="68299"/>
                </a:lnTo>
                <a:lnTo>
                  <a:pt x="39439" y="68299"/>
                </a:lnTo>
                <a:lnTo>
                  <a:pt x="38124" y="68299"/>
                </a:lnTo>
                <a:lnTo>
                  <a:pt x="36738" y="68299"/>
                </a:lnTo>
                <a:lnTo>
                  <a:pt x="35273" y="68299"/>
                </a:lnTo>
                <a:lnTo>
                  <a:pt x="33735" y="68299"/>
                </a:lnTo>
                <a:lnTo>
                  <a:pt x="32123" y="68299"/>
                </a:lnTo>
                <a:lnTo>
                  <a:pt x="30434" y="68299"/>
                </a:lnTo>
                <a:lnTo>
                  <a:pt x="29231" y="68209"/>
                </a:lnTo>
                <a:lnTo>
                  <a:pt x="28044" y="68126"/>
                </a:lnTo>
                <a:lnTo>
                  <a:pt x="26874" y="68044"/>
                </a:lnTo>
                <a:lnTo>
                  <a:pt x="25722" y="67964"/>
                </a:lnTo>
                <a:lnTo>
                  <a:pt x="24585" y="67889"/>
                </a:lnTo>
                <a:lnTo>
                  <a:pt x="23461" y="67817"/>
                </a:lnTo>
                <a:lnTo>
                  <a:pt x="22356" y="67748"/>
                </a:lnTo>
                <a:lnTo>
                  <a:pt x="21269" y="67684"/>
                </a:lnTo>
                <a:lnTo>
                  <a:pt x="20195" y="67618"/>
                </a:lnTo>
                <a:lnTo>
                  <a:pt x="19138" y="67557"/>
                </a:lnTo>
                <a:lnTo>
                  <a:pt x="18097" y="67499"/>
                </a:lnTo>
                <a:lnTo>
                  <a:pt x="17075" y="67446"/>
                </a:lnTo>
                <a:lnTo>
                  <a:pt x="16063" y="67395"/>
                </a:lnTo>
                <a:lnTo>
                  <a:pt x="15074" y="67346"/>
                </a:lnTo>
                <a:lnTo>
                  <a:pt x="14097" y="67302"/>
                </a:lnTo>
                <a:lnTo>
                  <a:pt x="13139" y="67259"/>
                </a:lnTo>
                <a:lnTo>
                  <a:pt x="12197" y="67216"/>
                </a:lnTo>
                <a:lnTo>
                  <a:pt x="11267" y="67179"/>
                </a:lnTo>
                <a:lnTo>
                  <a:pt x="10357" y="67143"/>
                </a:lnTo>
                <a:lnTo>
                  <a:pt x="9464" y="67111"/>
                </a:lnTo>
                <a:lnTo>
                  <a:pt x="8586" y="67083"/>
                </a:lnTo>
                <a:lnTo>
                  <a:pt x="7725" y="67057"/>
                </a:lnTo>
                <a:lnTo>
                  <a:pt x="6879" y="67032"/>
                </a:lnTo>
                <a:lnTo>
                  <a:pt x="6051" y="67010"/>
                </a:lnTo>
                <a:lnTo>
                  <a:pt x="5237" y="66992"/>
                </a:lnTo>
                <a:lnTo>
                  <a:pt x="4439" y="66974"/>
                </a:lnTo>
                <a:lnTo>
                  <a:pt x="3657" y="66960"/>
                </a:lnTo>
                <a:lnTo>
                  <a:pt x="2894" y="66949"/>
                </a:lnTo>
                <a:lnTo>
                  <a:pt x="2145" y="66942"/>
                </a:lnTo>
                <a:lnTo>
                  <a:pt x="1415" y="66934"/>
                </a:lnTo>
                <a:lnTo>
                  <a:pt x="698" y="6693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56" name="Freeform 111"/>
          <p:cNvSpPr/>
          <p:nvPr userDrawn="1"/>
        </p:nvSpPr>
        <p:spPr>
          <a:xfrm>
            <a:off x="828446" y="242738"/>
            <a:ext cx="155293" cy="68368"/>
          </a:xfrm>
          <a:custGeom>
            <a:rect l="0" t="0" r="0" b="0"/>
            <a:pathLst>
              <a:path w="155293" h="68368">
                <a:moveTo>
                  <a:pt x="0" y="66932"/>
                </a:moveTo>
                <a:lnTo>
                  <a:pt x="103172" y="2192"/>
                </a:lnTo>
                <a:lnTo>
                  <a:pt x="103730" y="2192"/>
                </a:lnTo>
                <a:lnTo>
                  <a:pt x="104302" y="2196"/>
                </a:lnTo>
                <a:lnTo>
                  <a:pt x="104889" y="2199"/>
                </a:lnTo>
                <a:lnTo>
                  <a:pt x="105487" y="2207"/>
                </a:lnTo>
                <a:lnTo>
                  <a:pt x="106100" y="2213"/>
                </a:lnTo>
                <a:lnTo>
                  <a:pt x="106722" y="2225"/>
                </a:lnTo>
                <a:lnTo>
                  <a:pt x="107363" y="2239"/>
                </a:lnTo>
                <a:lnTo>
                  <a:pt x="108011" y="2253"/>
                </a:lnTo>
                <a:lnTo>
                  <a:pt x="108673" y="2272"/>
                </a:lnTo>
                <a:lnTo>
                  <a:pt x="109349" y="2290"/>
                </a:lnTo>
                <a:lnTo>
                  <a:pt x="110042" y="2312"/>
                </a:lnTo>
                <a:lnTo>
                  <a:pt x="110743" y="2336"/>
                </a:lnTo>
                <a:lnTo>
                  <a:pt x="111459" y="2360"/>
                </a:lnTo>
                <a:lnTo>
                  <a:pt x="112187" y="2390"/>
                </a:lnTo>
                <a:lnTo>
                  <a:pt x="112928" y="2419"/>
                </a:lnTo>
                <a:lnTo>
                  <a:pt x="113680" y="2451"/>
                </a:lnTo>
                <a:lnTo>
                  <a:pt x="114447" y="2488"/>
                </a:lnTo>
                <a:lnTo>
                  <a:pt x="115228" y="2523"/>
                </a:lnTo>
                <a:lnTo>
                  <a:pt x="116025" y="2563"/>
                </a:lnTo>
                <a:lnTo>
                  <a:pt x="116831" y="2602"/>
                </a:lnTo>
                <a:lnTo>
                  <a:pt x="117648" y="2645"/>
                </a:lnTo>
                <a:lnTo>
                  <a:pt x="118479" y="2692"/>
                </a:lnTo>
                <a:lnTo>
                  <a:pt x="119325" y="2743"/>
                </a:lnTo>
                <a:lnTo>
                  <a:pt x="120186" y="2790"/>
                </a:lnTo>
                <a:lnTo>
                  <a:pt x="121058" y="2843"/>
                </a:lnTo>
                <a:lnTo>
                  <a:pt x="121943" y="2901"/>
                </a:lnTo>
                <a:lnTo>
                  <a:pt x="122836" y="2959"/>
                </a:lnTo>
                <a:lnTo>
                  <a:pt x="123746" y="3020"/>
                </a:lnTo>
                <a:lnTo>
                  <a:pt x="124672" y="3081"/>
                </a:lnTo>
                <a:lnTo>
                  <a:pt x="125608" y="3146"/>
                </a:lnTo>
                <a:lnTo>
                  <a:pt x="126558" y="3215"/>
                </a:lnTo>
                <a:lnTo>
                  <a:pt x="127519" y="3283"/>
                </a:lnTo>
                <a:lnTo>
                  <a:pt x="128869" y="3283"/>
                </a:lnTo>
                <a:lnTo>
                  <a:pt x="130161" y="3283"/>
                </a:lnTo>
                <a:lnTo>
                  <a:pt x="131389" y="3283"/>
                </a:lnTo>
                <a:lnTo>
                  <a:pt x="132562" y="3283"/>
                </a:lnTo>
                <a:lnTo>
                  <a:pt x="133671" y="3283"/>
                </a:lnTo>
                <a:lnTo>
                  <a:pt x="134719" y="3283"/>
                </a:lnTo>
                <a:lnTo>
                  <a:pt x="135710" y="3283"/>
                </a:lnTo>
                <a:lnTo>
                  <a:pt x="136638" y="3283"/>
                </a:lnTo>
                <a:lnTo>
                  <a:pt x="137505" y="3283"/>
                </a:lnTo>
                <a:lnTo>
                  <a:pt x="138312" y="3283"/>
                </a:lnTo>
                <a:lnTo>
                  <a:pt x="139057" y="3283"/>
                </a:lnTo>
                <a:lnTo>
                  <a:pt x="139741" y="3283"/>
                </a:lnTo>
                <a:lnTo>
                  <a:pt x="140364" y="3283"/>
                </a:lnTo>
                <a:lnTo>
                  <a:pt x="140925" y="3283"/>
                </a:lnTo>
                <a:lnTo>
                  <a:pt x="141426" y="3283"/>
                </a:lnTo>
                <a:lnTo>
                  <a:pt x="141865" y="3283"/>
                </a:lnTo>
                <a:lnTo>
                  <a:pt x="144277" y="3340"/>
                </a:lnTo>
                <a:lnTo>
                  <a:pt x="146524" y="3218"/>
                </a:lnTo>
                <a:lnTo>
                  <a:pt x="148608" y="2923"/>
                </a:lnTo>
                <a:lnTo>
                  <a:pt x="150527" y="2455"/>
                </a:lnTo>
                <a:lnTo>
                  <a:pt x="152281" y="1811"/>
                </a:lnTo>
                <a:lnTo>
                  <a:pt x="153868" y="993"/>
                </a:lnTo>
                <a:lnTo>
                  <a:pt x="155293" y="0"/>
                </a:lnTo>
                <a:lnTo>
                  <a:pt x="65150" y="64191"/>
                </a:lnTo>
                <a:lnTo>
                  <a:pt x="63370" y="65433"/>
                </a:lnTo>
                <a:lnTo>
                  <a:pt x="61384" y="66455"/>
                </a:lnTo>
                <a:lnTo>
                  <a:pt x="59191" y="67262"/>
                </a:lnTo>
                <a:lnTo>
                  <a:pt x="56793" y="67849"/>
                </a:lnTo>
                <a:lnTo>
                  <a:pt x="54191" y="68217"/>
                </a:lnTo>
                <a:lnTo>
                  <a:pt x="51379" y="68368"/>
                </a:lnTo>
                <a:lnTo>
                  <a:pt x="48365" y="68299"/>
                </a:lnTo>
                <a:lnTo>
                  <a:pt x="47819" y="68299"/>
                </a:lnTo>
                <a:lnTo>
                  <a:pt x="47192" y="68299"/>
                </a:lnTo>
                <a:lnTo>
                  <a:pt x="46491" y="68299"/>
                </a:lnTo>
                <a:lnTo>
                  <a:pt x="45712" y="68299"/>
                </a:lnTo>
                <a:lnTo>
                  <a:pt x="44860" y="68299"/>
                </a:lnTo>
                <a:lnTo>
                  <a:pt x="43927" y="68299"/>
                </a:lnTo>
                <a:lnTo>
                  <a:pt x="42920" y="68299"/>
                </a:lnTo>
                <a:lnTo>
                  <a:pt x="41832" y="68299"/>
                </a:lnTo>
                <a:lnTo>
                  <a:pt x="40673" y="68299"/>
                </a:lnTo>
                <a:lnTo>
                  <a:pt x="39439" y="68299"/>
                </a:lnTo>
                <a:lnTo>
                  <a:pt x="38124" y="68299"/>
                </a:lnTo>
                <a:lnTo>
                  <a:pt x="36738" y="68299"/>
                </a:lnTo>
                <a:lnTo>
                  <a:pt x="35273" y="68299"/>
                </a:lnTo>
                <a:lnTo>
                  <a:pt x="33735" y="68299"/>
                </a:lnTo>
                <a:lnTo>
                  <a:pt x="32123" y="68299"/>
                </a:lnTo>
                <a:lnTo>
                  <a:pt x="30434" y="68299"/>
                </a:lnTo>
                <a:lnTo>
                  <a:pt x="29231" y="68209"/>
                </a:lnTo>
                <a:lnTo>
                  <a:pt x="28044" y="68126"/>
                </a:lnTo>
                <a:lnTo>
                  <a:pt x="26874" y="68044"/>
                </a:lnTo>
                <a:lnTo>
                  <a:pt x="25722" y="67964"/>
                </a:lnTo>
                <a:lnTo>
                  <a:pt x="24585" y="67889"/>
                </a:lnTo>
                <a:lnTo>
                  <a:pt x="23461" y="67817"/>
                </a:lnTo>
                <a:lnTo>
                  <a:pt x="22356" y="67748"/>
                </a:lnTo>
                <a:lnTo>
                  <a:pt x="21269" y="67684"/>
                </a:lnTo>
                <a:lnTo>
                  <a:pt x="20195" y="67618"/>
                </a:lnTo>
                <a:lnTo>
                  <a:pt x="19138" y="67557"/>
                </a:lnTo>
                <a:lnTo>
                  <a:pt x="18097" y="67499"/>
                </a:lnTo>
                <a:lnTo>
                  <a:pt x="17075" y="67446"/>
                </a:lnTo>
                <a:lnTo>
                  <a:pt x="16063" y="67395"/>
                </a:lnTo>
                <a:lnTo>
                  <a:pt x="15074" y="67346"/>
                </a:lnTo>
                <a:lnTo>
                  <a:pt x="14097" y="67302"/>
                </a:lnTo>
                <a:lnTo>
                  <a:pt x="13139" y="67259"/>
                </a:lnTo>
                <a:lnTo>
                  <a:pt x="12197" y="67216"/>
                </a:lnTo>
                <a:lnTo>
                  <a:pt x="11267" y="67179"/>
                </a:lnTo>
                <a:lnTo>
                  <a:pt x="10357" y="67143"/>
                </a:lnTo>
                <a:lnTo>
                  <a:pt x="9464" y="67111"/>
                </a:lnTo>
                <a:lnTo>
                  <a:pt x="8586" y="67083"/>
                </a:lnTo>
                <a:lnTo>
                  <a:pt x="7725" y="67057"/>
                </a:lnTo>
                <a:lnTo>
                  <a:pt x="6879" y="67032"/>
                </a:lnTo>
                <a:lnTo>
                  <a:pt x="6051" y="67010"/>
                </a:lnTo>
                <a:lnTo>
                  <a:pt x="5237" y="66992"/>
                </a:lnTo>
                <a:lnTo>
                  <a:pt x="4439" y="66974"/>
                </a:lnTo>
                <a:lnTo>
                  <a:pt x="3657" y="66960"/>
                </a:lnTo>
                <a:lnTo>
                  <a:pt x="2894" y="66949"/>
                </a:lnTo>
                <a:lnTo>
                  <a:pt x="2145" y="66942"/>
                </a:lnTo>
                <a:lnTo>
                  <a:pt x="1415" y="66934"/>
                </a:lnTo>
                <a:lnTo>
                  <a:pt x="698" y="6693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57" name="Freeform 112"/>
          <p:cNvSpPr/>
          <p:nvPr userDrawn="1"/>
        </p:nvSpPr>
        <p:spPr>
          <a:xfrm>
            <a:off x="697151" y="67705"/>
            <a:ext cx="129431" cy="289276"/>
          </a:xfrm>
          <a:custGeom>
            <a:rect l="0" t="0" r="0" b="0"/>
            <a:pathLst>
              <a:path w="129431" h="289276">
                <a:moveTo>
                  <a:pt x="0" y="20435"/>
                </a:moveTo>
                <a:lnTo>
                  <a:pt x="129431" y="0"/>
                </a:lnTo>
                <a:lnTo>
                  <a:pt x="129431" y="215072"/>
                </a:lnTo>
                <a:lnTo>
                  <a:pt x="0" y="289276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58" name="Freeform 113"/>
          <p:cNvSpPr/>
          <p:nvPr userDrawn="1"/>
        </p:nvSpPr>
        <p:spPr>
          <a:xfrm>
            <a:off x="697151" y="67705"/>
            <a:ext cx="129431" cy="289276"/>
          </a:xfrm>
          <a:custGeom>
            <a:rect l="0" t="0" r="0" b="0"/>
            <a:pathLst>
              <a:path w="129431" h="289276">
                <a:moveTo>
                  <a:pt x="0" y="20435"/>
                </a:moveTo>
                <a:lnTo>
                  <a:pt x="129431" y="0"/>
                </a:lnTo>
                <a:lnTo>
                  <a:pt x="129431" y="215072"/>
                </a:lnTo>
                <a:lnTo>
                  <a:pt x="0" y="289276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59" name="Freeform 114"/>
          <p:cNvSpPr/>
          <p:nvPr userDrawn="1"/>
        </p:nvSpPr>
        <p:spPr>
          <a:xfrm>
            <a:off x="770407" y="169132"/>
            <a:ext cx="114779" cy="84783"/>
          </a:xfrm>
          <a:custGeom>
            <a:rect l="0" t="0" r="0" b="0"/>
            <a:pathLst>
              <a:path w="114779" h="84783">
                <a:moveTo>
                  <a:pt x="0" y="45791"/>
                </a:moveTo>
                <a:lnTo>
                  <a:pt x="114779" y="0"/>
                </a:lnTo>
                <a:lnTo>
                  <a:pt x="114779" y="31194"/>
                </a:lnTo>
                <a:lnTo>
                  <a:pt x="0" y="8478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60" name="Freeform 115"/>
          <p:cNvSpPr/>
          <p:nvPr userDrawn="1"/>
        </p:nvSpPr>
        <p:spPr>
          <a:xfrm>
            <a:off x="770407" y="169132"/>
            <a:ext cx="114779" cy="84783"/>
          </a:xfrm>
          <a:custGeom>
            <a:rect l="0" t="0" r="0" b="0"/>
            <a:pathLst>
              <a:path w="114779" h="84783">
                <a:moveTo>
                  <a:pt x="0" y="45791"/>
                </a:moveTo>
                <a:lnTo>
                  <a:pt x="114779" y="0"/>
                </a:lnTo>
                <a:lnTo>
                  <a:pt x="114779" y="31194"/>
                </a:lnTo>
                <a:lnTo>
                  <a:pt x="0" y="8478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61" name="Freeform 116"/>
          <p:cNvSpPr/>
          <p:nvPr userDrawn="1"/>
        </p:nvSpPr>
        <p:spPr>
          <a:xfrm>
            <a:off x="770407" y="200326"/>
            <a:ext cx="161211" cy="53589"/>
          </a:xfrm>
          <a:custGeom>
            <a:rect l="0" t="0" r="0" b="0"/>
            <a:pathLst>
              <a:path w="161211" h="53589">
                <a:moveTo>
                  <a:pt x="0" y="53589"/>
                </a:moveTo>
                <a:lnTo>
                  <a:pt x="114779" y="0"/>
                </a:lnTo>
                <a:lnTo>
                  <a:pt x="161211" y="0"/>
                </a:lnTo>
                <a:lnTo>
                  <a:pt x="58039" y="5358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62" name="Freeform 117"/>
          <p:cNvSpPr/>
          <p:nvPr userDrawn="1"/>
        </p:nvSpPr>
        <p:spPr>
          <a:xfrm>
            <a:off x="770407" y="200326"/>
            <a:ext cx="161211" cy="53589"/>
          </a:xfrm>
          <a:custGeom>
            <a:rect l="0" t="0" r="0" b="0"/>
            <a:pathLst>
              <a:path w="161211" h="53589">
                <a:moveTo>
                  <a:pt x="0" y="53589"/>
                </a:moveTo>
                <a:lnTo>
                  <a:pt x="114779" y="0"/>
                </a:lnTo>
                <a:lnTo>
                  <a:pt x="161211" y="0"/>
                </a:lnTo>
                <a:lnTo>
                  <a:pt x="58039" y="5358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63" name="Freeform 118"/>
          <p:cNvSpPr/>
          <p:nvPr userDrawn="1"/>
        </p:nvSpPr>
        <p:spPr>
          <a:xfrm>
            <a:off x="709595" y="84396"/>
            <a:ext cx="269586" cy="24608"/>
          </a:xfrm>
          <a:custGeom>
            <a:rect l="0" t="0" r="0" b="0"/>
            <a:pathLst>
              <a:path w="269586" h="24608">
                <a:moveTo>
                  <a:pt x="0" y="24608"/>
                </a:moveTo>
                <a:lnTo>
                  <a:pt x="126943" y="0"/>
                </a:lnTo>
                <a:lnTo>
                  <a:pt x="269586" y="0"/>
                </a:lnTo>
                <a:lnTo>
                  <a:pt x="178305" y="24608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64" name="Freeform 119"/>
          <p:cNvSpPr/>
          <p:nvPr userDrawn="1"/>
        </p:nvSpPr>
        <p:spPr>
          <a:xfrm>
            <a:off x="709595" y="84396"/>
            <a:ext cx="269586" cy="24608"/>
          </a:xfrm>
          <a:custGeom>
            <a:rect l="0" t="0" r="0" b="0"/>
            <a:pathLst>
              <a:path w="269586" h="24608">
                <a:moveTo>
                  <a:pt x="0" y="24608"/>
                </a:moveTo>
                <a:lnTo>
                  <a:pt x="126943" y="0"/>
                </a:lnTo>
                <a:lnTo>
                  <a:pt x="269586" y="0"/>
                </a:lnTo>
                <a:lnTo>
                  <a:pt x="178305" y="24608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65" name="Freeform 120"/>
          <p:cNvSpPr/>
          <p:nvPr userDrawn="1"/>
        </p:nvSpPr>
        <p:spPr>
          <a:xfrm>
            <a:off x="723398" y="135702"/>
            <a:ext cx="245826" cy="37437"/>
          </a:xfrm>
          <a:custGeom>
            <a:rect l="0" t="0" r="0" b="0"/>
            <a:pathLst>
              <a:path w="245826" h="37437">
                <a:moveTo>
                  <a:pt x="0" y="37437"/>
                </a:moveTo>
                <a:lnTo>
                  <a:pt x="124182" y="0"/>
                </a:lnTo>
                <a:lnTo>
                  <a:pt x="245826" y="0"/>
                </a:lnTo>
                <a:lnTo>
                  <a:pt x="152057" y="37437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66" name="Freeform 121"/>
          <p:cNvSpPr/>
          <p:nvPr userDrawn="1"/>
        </p:nvSpPr>
        <p:spPr>
          <a:xfrm>
            <a:off x="723398" y="135702"/>
            <a:ext cx="245826" cy="37437"/>
          </a:xfrm>
          <a:custGeom>
            <a:rect l="0" t="0" r="0" b="0"/>
            <a:pathLst>
              <a:path w="245826" h="37437">
                <a:moveTo>
                  <a:pt x="0" y="37437"/>
                </a:moveTo>
                <a:lnTo>
                  <a:pt x="124182" y="0"/>
                </a:lnTo>
                <a:lnTo>
                  <a:pt x="245826" y="0"/>
                </a:lnTo>
                <a:lnTo>
                  <a:pt x="152057" y="37437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67" name="Freeform 122"/>
          <p:cNvSpPr/>
          <p:nvPr userDrawn="1"/>
        </p:nvSpPr>
        <p:spPr>
          <a:xfrm>
            <a:off x="887900" y="84396"/>
            <a:ext cx="91281" cy="67820"/>
          </a:xfrm>
          <a:custGeom>
            <a:rect l="0" t="0" r="0" b="0"/>
            <a:pathLst>
              <a:path w="91281" h="67820">
                <a:moveTo>
                  <a:pt x="0" y="24608"/>
                </a:moveTo>
                <a:lnTo>
                  <a:pt x="91281" y="0"/>
                </a:lnTo>
                <a:lnTo>
                  <a:pt x="91281" y="34571"/>
                </a:lnTo>
                <a:lnTo>
                  <a:pt x="0" y="67820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68" name="Freeform 123"/>
          <p:cNvSpPr/>
          <p:nvPr userDrawn="1"/>
        </p:nvSpPr>
        <p:spPr>
          <a:xfrm>
            <a:off x="887900" y="84396"/>
            <a:ext cx="91281" cy="67820"/>
          </a:xfrm>
          <a:custGeom>
            <a:rect l="0" t="0" r="0" b="0"/>
            <a:pathLst>
              <a:path w="91281" h="67820">
                <a:moveTo>
                  <a:pt x="0" y="24608"/>
                </a:moveTo>
                <a:lnTo>
                  <a:pt x="91281" y="0"/>
                </a:lnTo>
                <a:lnTo>
                  <a:pt x="91281" y="34571"/>
                </a:lnTo>
                <a:lnTo>
                  <a:pt x="0" y="67820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69" name="Freeform 124"/>
          <p:cNvSpPr/>
          <p:nvPr userDrawn="1"/>
        </p:nvSpPr>
        <p:spPr>
          <a:xfrm>
            <a:off x="875455" y="135702"/>
            <a:ext cx="93769" cy="159999"/>
          </a:xfrm>
          <a:custGeom>
            <a:rect l="0" t="0" r="0" b="0"/>
            <a:pathLst>
              <a:path w="93769" h="159999">
                <a:moveTo>
                  <a:pt x="0" y="37437"/>
                </a:moveTo>
                <a:lnTo>
                  <a:pt x="93769" y="0"/>
                </a:lnTo>
                <a:lnTo>
                  <a:pt x="93769" y="98051"/>
                </a:lnTo>
                <a:lnTo>
                  <a:pt x="0" y="15999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70" name="Freeform 125"/>
          <p:cNvSpPr/>
          <p:nvPr userDrawn="1"/>
        </p:nvSpPr>
        <p:spPr>
          <a:xfrm>
            <a:off x="875455" y="135702"/>
            <a:ext cx="93769" cy="159999"/>
          </a:xfrm>
          <a:custGeom>
            <a:rect l="0" t="0" r="0" b="0"/>
            <a:pathLst>
              <a:path w="93769" h="159999">
                <a:moveTo>
                  <a:pt x="0" y="37437"/>
                </a:moveTo>
                <a:lnTo>
                  <a:pt x="93769" y="0"/>
                </a:lnTo>
                <a:lnTo>
                  <a:pt x="93769" y="98051"/>
                </a:lnTo>
                <a:lnTo>
                  <a:pt x="0" y="15999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71" name="Freeform 126"/>
          <p:cNvSpPr/>
          <p:nvPr userDrawn="1"/>
        </p:nvSpPr>
        <p:spPr>
          <a:xfrm>
            <a:off x="937260" y="32044"/>
            <a:ext cx="92876" cy="310723"/>
          </a:xfrm>
          <a:custGeom>
            <a:rect l="0" t="0" r="0" b="0"/>
            <a:pathLst>
              <a:path w="92876" h="310723">
                <a:moveTo>
                  <a:pt x="14223" y="11516"/>
                </a:moveTo>
                <a:lnTo>
                  <a:pt x="92786" y="0"/>
                </a:lnTo>
                <a:lnTo>
                  <a:pt x="92786" y="201709"/>
                </a:lnTo>
                <a:lnTo>
                  <a:pt x="92876" y="204729"/>
                </a:lnTo>
                <a:lnTo>
                  <a:pt x="92872" y="207645"/>
                </a:lnTo>
                <a:lnTo>
                  <a:pt x="92772" y="210460"/>
                </a:lnTo>
                <a:lnTo>
                  <a:pt x="92577" y="213175"/>
                </a:lnTo>
                <a:lnTo>
                  <a:pt x="92285" y="215791"/>
                </a:lnTo>
                <a:lnTo>
                  <a:pt x="91904" y="218308"/>
                </a:lnTo>
                <a:lnTo>
                  <a:pt x="91426" y="220723"/>
                </a:lnTo>
                <a:lnTo>
                  <a:pt x="90849" y="223038"/>
                </a:lnTo>
                <a:lnTo>
                  <a:pt x="90180" y="225252"/>
                </a:lnTo>
                <a:lnTo>
                  <a:pt x="89416" y="227365"/>
                </a:lnTo>
                <a:lnTo>
                  <a:pt x="88555" y="229382"/>
                </a:lnTo>
                <a:lnTo>
                  <a:pt x="87602" y="231294"/>
                </a:lnTo>
                <a:lnTo>
                  <a:pt x="86554" y="233107"/>
                </a:lnTo>
                <a:lnTo>
                  <a:pt x="85410" y="234821"/>
                </a:lnTo>
                <a:lnTo>
                  <a:pt x="84171" y="236437"/>
                </a:lnTo>
                <a:lnTo>
                  <a:pt x="82835" y="237949"/>
                </a:lnTo>
                <a:lnTo>
                  <a:pt x="81406" y="239364"/>
                </a:lnTo>
                <a:lnTo>
                  <a:pt x="0" y="310723"/>
                </a:lnTo>
                <a:lnTo>
                  <a:pt x="1785" y="308956"/>
                </a:lnTo>
                <a:lnTo>
                  <a:pt x="3451" y="307063"/>
                </a:lnTo>
                <a:lnTo>
                  <a:pt x="5000" y="305046"/>
                </a:lnTo>
                <a:lnTo>
                  <a:pt x="6433" y="302903"/>
                </a:lnTo>
                <a:lnTo>
                  <a:pt x="7743" y="300637"/>
                </a:lnTo>
                <a:lnTo>
                  <a:pt x="8935" y="298245"/>
                </a:lnTo>
                <a:lnTo>
                  <a:pt x="10007" y="295725"/>
                </a:lnTo>
                <a:lnTo>
                  <a:pt x="10965" y="293084"/>
                </a:lnTo>
                <a:lnTo>
                  <a:pt x="11800" y="290316"/>
                </a:lnTo>
                <a:lnTo>
                  <a:pt x="12517" y="287421"/>
                </a:lnTo>
                <a:lnTo>
                  <a:pt x="13117" y="284404"/>
                </a:lnTo>
                <a:lnTo>
                  <a:pt x="13596" y="281257"/>
                </a:lnTo>
                <a:lnTo>
                  <a:pt x="13961" y="277988"/>
                </a:lnTo>
                <a:lnTo>
                  <a:pt x="14206" y="274594"/>
                </a:lnTo>
                <a:lnTo>
                  <a:pt x="14331" y="271073"/>
                </a:lnTo>
                <a:lnTo>
                  <a:pt x="14335" y="267426"/>
                </a:lnTo>
                <a:lnTo>
                  <a:pt x="14223" y="263657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72" name="Freeform 127"/>
          <p:cNvSpPr/>
          <p:nvPr userDrawn="1"/>
        </p:nvSpPr>
        <p:spPr>
          <a:xfrm>
            <a:off x="937260" y="32044"/>
            <a:ext cx="92876" cy="310723"/>
          </a:xfrm>
          <a:custGeom>
            <a:rect l="0" t="0" r="0" b="0"/>
            <a:pathLst>
              <a:path w="92876" h="310723">
                <a:moveTo>
                  <a:pt x="14223" y="11516"/>
                </a:moveTo>
                <a:lnTo>
                  <a:pt x="92786" y="0"/>
                </a:lnTo>
                <a:lnTo>
                  <a:pt x="92786" y="201709"/>
                </a:lnTo>
                <a:lnTo>
                  <a:pt x="92876" y="204729"/>
                </a:lnTo>
                <a:lnTo>
                  <a:pt x="92872" y="207645"/>
                </a:lnTo>
                <a:lnTo>
                  <a:pt x="92772" y="210460"/>
                </a:lnTo>
                <a:lnTo>
                  <a:pt x="92577" y="213175"/>
                </a:lnTo>
                <a:lnTo>
                  <a:pt x="92285" y="215791"/>
                </a:lnTo>
                <a:lnTo>
                  <a:pt x="91904" y="218308"/>
                </a:lnTo>
                <a:lnTo>
                  <a:pt x="91426" y="220723"/>
                </a:lnTo>
                <a:lnTo>
                  <a:pt x="90849" y="223038"/>
                </a:lnTo>
                <a:lnTo>
                  <a:pt x="90180" y="225252"/>
                </a:lnTo>
                <a:lnTo>
                  <a:pt x="89416" y="227365"/>
                </a:lnTo>
                <a:lnTo>
                  <a:pt x="88555" y="229382"/>
                </a:lnTo>
                <a:lnTo>
                  <a:pt x="87602" y="231294"/>
                </a:lnTo>
                <a:lnTo>
                  <a:pt x="86554" y="233107"/>
                </a:lnTo>
                <a:lnTo>
                  <a:pt x="85410" y="234821"/>
                </a:lnTo>
                <a:lnTo>
                  <a:pt x="84171" y="236437"/>
                </a:lnTo>
                <a:lnTo>
                  <a:pt x="82835" y="237949"/>
                </a:lnTo>
                <a:lnTo>
                  <a:pt x="81406" y="239364"/>
                </a:lnTo>
                <a:lnTo>
                  <a:pt x="0" y="310723"/>
                </a:lnTo>
                <a:lnTo>
                  <a:pt x="1785" y="308956"/>
                </a:lnTo>
                <a:lnTo>
                  <a:pt x="3451" y="307063"/>
                </a:lnTo>
                <a:lnTo>
                  <a:pt x="5000" y="305046"/>
                </a:lnTo>
                <a:lnTo>
                  <a:pt x="6433" y="302903"/>
                </a:lnTo>
                <a:lnTo>
                  <a:pt x="7743" y="300637"/>
                </a:lnTo>
                <a:lnTo>
                  <a:pt x="8935" y="298245"/>
                </a:lnTo>
                <a:lnTo>
                  <a:pt x="10007" y="295725"/>
                </a:lnTo>
                <a:lnTo>
                  <a:pt x="10965" y="293084"/>
                </a:lnTo>
                <a:lnTo>
                  <a:pt x="11800" y="290316"/>
                </a:lnTo>
                <a:lnTo>
                  <a:pt x="12517" y="287421"/>
                </a:lnTo>
                <a:lnTo>
                  <a:pt x="13117" y="284404"/>
                </a:lnTo>
                <a:lnTo>
                  <a:pt x="13596" y="281257"/>
                </a:lnTo>
                <a:lnTo>
                  <a:pt x="13961" y="277988"/>
                </a:lnTo>
                <a:lnTo>
                  <a:pt x="14206" y="274594"/>
                </a:lnTo>
                <a:lnTo>
                  <a:pt x="14331" y="271073"/>
                </a:lnTo>
                <a:lnTo>
                  <a:pt x="14335" y="267426"/>
                </a:lnTo>
                <a:lnTo>
                  <a:pt x="14223" y="263657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73" name="Freeform 128"/>
          <p:cNvSpPr/>
          <p:nvPr userDrawn="1"/>
        </p:nvSpPr>
        <p:spPr>
          <a:xfrm>
            <a:off x="1007031" y="108933"/>
            <a:ext cx="105063" cy="30741"/>
          </a:xfrm>
          <a:custGeom>
            <a:rect l="0" t="0" r="0" b="0"/>
            <a:pathLst>
              <a:path w="105063" h="30741">
                <a:moveTo>
                  <a:pt x="0" y="30741"/>
                </a:moveTo>
                <a:lnTo>
                  <a:pt x="67457" y="0"/>
                </a:lnTo>
                <a:lnTo>
                  <a:pt x="105063" y="0"/>
                </a:lnTo>
                <a:lnTo>
                  <a:pt x="47009" y="3074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74" name="Freeform 129"/>
          <p:cNvSpPr/>
          <p:nvPr userDrawn="1"/>
        </p:nvSpPr>
        <p:spPr>
          <a:xfrm>
            <a:off x="1007031" y="108933"/>
            <a:ext cx="105063" cy="30741"/>
          </a:xfrm>
          <a:custGeom>
            <a:rect l="0" t="0" r="0" b="0"/>
            <a:pathLst>
              <a:path w="105063" h="30741">
                <a:moveTo>
                  <a:pt x="0" y="30741"/>
                </a:moveTo>
                <a:lnTo>
                  <a:pt x="67457" y="0"/>
                </a:lnTo>
                <a:lnTo>
                  <a:pt x="105063" y="0"/>
                </a:lnTo>
                <a:lnTo>
                  <a:pt x="47009" y="3074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75" name="Freeform 130"/>
          <p:cNvSpPr/>
          <p:nvPr userDrawn="1"/>
        </p:nvSpPr>
        <p:spPr>
          <a:xfrm>
            <a:off x="1054040" y="39841"/>
            <a:ext cx="97876" cy="13469"/>
          </a:xfrm>
          <a:custGeom>
            <a:rect l="0" t="0" r="0" b="0"/>
            <a:pathLst>
              <a:path w="97876" h="13469">
                <a:moveTo>
                  <a:pt x="0" y="13469"/>
                </a:moveTo>
                <a:lnTo>
                  <a:pt x="58054" y="0"/>
                </a:lnTo>
                <a:lnTo>
                  <a:pt x="97876" y="0"/>
                </a:lnTo>
                <a:lnTo>
                  <a:pt x="49784" y="1346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76" name="Freeform 131"/>
          <p:cNvSpPr/>
          <p:nvPr userDrawn="1"/>
        </p:nvSpPr>
        <p:spPr>
          <a:xfrm>
            <a:off x="1054040" y="39841"/>
            <a:ext cx="97876" cy="13469"/>
          </a:xfrm>
          <a:custGeom>
            <a:rect l="0" t="0" r="0" b="0"/>
            <a:pathLst>
              <a:path w="97876" h="13469">
                <a:moveTo>
                  <a:pt x="0" y="13469"/>
                </a:moveTo>
                <a:lnTo>
                  <a:pt x="58054" y="0"/>
                </a:lnTo>
                <a:lnTo>
                  <a:pt x="97876" y="0"/>
                </a:lnTo>
                <a:lnTo>
                  <a:pt x="49784" y="1346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77" name="Freeform 132"/>
          <p:cNvSpPr/>
          <p:nvPr userDrawn="1"/>
        </p:nvSpPr>
        <p:spPr>
          <a:xfrm>
            <a:off x="1103824" y="39841"/>
            <a:ext cx="48092" cy="99833"/>
          </a:xfrm>
          <a:custGeom>
            <a:rect l="0" t="0" r="0" b="0"/>
            <a:pathLst>
              <a:path w="48092" h="99833">
                <a:moveTo>
                  <a:pt x="0" y="13469"/>
                </a:moveTo>
                <a:lnTo>
                  <a:pt x="48092" y="0"/>
                </a:lnTo>
                <a:lnTo>
                  <a:pt x="48092" y="69092"/>
                </a:lnTo>
                <a:lnTo>
                  <a:pt x="0" y="9983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78" name="Freeform 133"/>
          <p:cNvSpPr/>
          <p:nvPr userDrawn="1"/>
        </p:nvSpPr>
        <p:spPr>
          <a:xfrm>
            <a:off x="1103824" y="39841"/>
            <a:ext cx="48092" cy="99833"/>
          </a:xfrm>
          <a:custGeom>
            <a:rect l="0" t="0" r="0" b="0"/>
            <a:pathLst>
              <a:path w="48092" h="99833">
                <a:moveTo>
                  <a:pt x="0" y="13469"/>
                </a:moveTo>
                <a:lnTo>
                  <a:pt x="48092" y="0"/>
                </a:lnTo>
                <a:lnTo>
                  <a:pt x="48092" y="69092"/>
                </a:lnTo>
                <a:lnTo>
                  <a:pt x="0" y="9983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79" name="Freeform 134"/>
          <p:cNvSpPr/>
          <p:nvPr userDrawn="1"/>
        </p:nvSpPr>
        <p:spPr>
          <a:xfrm>
            <a:off x="1103824" y="108933"/>
            <a:ext cx="91220" cy="30741"/>
          </a:xfrm>
          <a:custGeom>
            <a:rect l="0" t="0" r="0" b="0"/>
            <a:pathLst>
              <a:path w="91220" h="30741">
                <a:moveTo>
                  <a:pt x="0" y="30741"/>
                </a:moveTo>
                <a:lnTo>
                  <a:pt x="48092" y="0"/>
                </a:lnTo>
                <a:lnTo>
                  <a:pt x="91220" y="0"/>
                </a:lnTo>
                <a:lnTo>
                  <a:pt x="53906" y="3074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80" name="Freeform 135"/>
          <p:cNvSpPr/>
          <p:nvPr userDrawn="1"/>
        </p:nvSpPr>
        <p:spPr>
          <a:xfrm>
            <a:off x="1103824" y="108933"/>
            <a:ext cx="91220" cy="30741"/>
          </a:xfrm>
          <a:custGeom>
            <a:rect l="0" t="0" r="0" b="0"/>
            <a:pathLst>
              <a:path w="91220" h="30741">
                <a:moveTo>
                  <a:pt x="0" y="30741"/>
                </a:moveTo>
                <a:lnTo>
                  <a:pt x="48092" y="0"/>
                </a:lnTo>
                <a:lnTo>
                  <a:pt x="91220" y="0"/>
                </a:lnTo>
                <a:lnTo>
                  <a:pt x="53906" y="3074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81" name="Freeform 136"/>
          <p:cNvSpPr/>
          <p:nvPr userDrawn="1"/>
        </p:nvSpPr>
        <p:spPr>
          <a:xfrm>
            <a:off x="1157730" y="19776"/>
            <a:ext cx="78225" cy="8449"/>
          </a:xfrm>
          <a:custGeom>
            <a:rect l="0" t="0" r="0" b="0"/>
            <a:pathLst>
              <a:path w="78225" h="8449">
                <a:moveTo>
                  <a:pt x="0" y="8449"/>
                </a:moveTo>
                <a:lnTo>
                  <a:pt x="37314" y="0"/>
                </a:lnTo>
                <a:lnTo>
                  <a:pt x="78225" y="0"/>
                </a:lnTo>
                <a:lnTo>
                  <a:pt x="51139" y="844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82" name="Freeform 137"/>
          <p:cNvSpPr/>
          <p:nvPr userDrawn="1"/>
        </p:nvSpPr>
        <p:spPr>
          <a:xfrm>
            <a:off x="1157730" y="19776"/>
            <a:ext cx="78225" cy="8449"/>
          </a:xfrm>
          <a:custGeom>
            <a:rect l="0" t="0" r="0" b="0"/>
            <a:pathLst>
              <a:path w="78225" h="8449">
                <a:moveTo>
                  <a:pt x="0" y="8449"/>
                </a:moveTo>
                <a:lnTo>
                  <a:pt x="37314" y="0"/>
                </a:lnTo>
                <a:lnTo>
                  <a:pt x="78225" y="0"/>
                </a:lnTo>
                <a:lnTo>
                  <a:pt x="51139" y="844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83" name="Freeform 138"/>
          <p:cNvSpPr/>
          <p:nvPr userDrawn="1"/>
        </p:nvSpPr>
        <p:spPr>
          <a:xfrm>
            <a:off x="1208869" y="19776"/>
            <a:ext cx="27086" cy="43282"/>
          </a:xfrm>
          <a:custGeom>
            <a:rect l="0" t="0" r="0" b="0"/>
            <a:pathLst>
              <a:path w="27085" h="43282">
                <a:moveTo>
                  <a:pt x="0" y="8449"/>
                </a:moveTo>
                <a:lnTo>
                  <a:pt x="27086" y="0"/>
                </a:lnTo>
                <a:lnTo>
                  <a:pt x="27086" y="27863"/>
                </a:lnTo>
                <a:lnTo>
                  <a:pt x="0" y="4328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84" name="Freeform 139"/>
          <p:cNvSpPr/>
          <p:nvPr userDrawn="1"/>
        </p:nvSpPr>
        <p:spPr>
          <a:xfrm>
            <a:off x="1208869" y="19776"/>
            <a:ext cx="27086" cy="43282"/>
          </a:xfrm>
          <a:custGeom>
            <a:rect l="0" t="0" r="0" b="0"/>
            <a:pathLst>
              <a:path w="27085" h="43282">
                <a:moveTo>
                  <a:pt x="0" y="8449"/>
                </a:moveTo>
                <a:lnTo>
                  <a:pt x="27086" y="0"/>
                </a:lnTo>
                <a:lnTo>
                  <a:pt x="27086" y="27863"/>
                </a:lnTo>
                <a:lnTo>
                  <a:pt x="0" y="4328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85" name="Freeform 140"/>
          <p:cNvSpPr/>
          <p:nvPr userDrawn="1"/>
        </p:nvSpPr>
        <p:spPr>
          <a:xfrm>
            <a:off x="1208869" y="47639"/>
            <a:ext cx="110041" cy="15419"/>
          </a:xfrm>
          <a:custGeom>
            <a:rect l="0" t="0" r="0" b="0"/>
            <a:pathLst>
              <a:path w="110041" h="15419">
                <a:moveTo>
                  <a:pt x="0" y="15419"/>
                </a:moveTo>
                <a:lnTo>
                  <a:pt x="27086" y="0"/>
                </a:lnTo>
                <a:lnTo>
                  <a:pt x="110041" y="0"/>
                </a:lnTo>
                <a:lnTo>
                  <a:pt x="103691" y="1541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86" name="Freeform 141"/>
          <p:cNvSpPr/>
          <p:nvPr userDrawn="1"/>
        </p:nvSpPr>
        <p:spPr>
          <a:xfrm>
            <a:off x="1208869" y="47639"/>
            <a:ext cx="110041" cy="15419"/>
          </a:xfrm>
          <a:custGeom>
            <a:rect l="0" t="0" r="0" b="0"/>
            <a:pathLst>
              <a:path w="110041" h="15419">
                <a:moveTo>
                  <a:pt x="0" y="15419"/>
                </a:moveTo>
                <a:lnTo>
                  <a:pt x="27086" y="0"/>
                </a:lnTo>
                <a:lnTo>
                  <a:pt x="110041" y="0"/>
                </a:lnTo>
                <a:lnTo>
                  <a:pt x="103691" y="1541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87" name="Freeform 142"/>
          <p:cNvSpPr/>
          <p:nvPr userDrawn="1"/>
        </p:nvSpPr>
        <p:spPr>
          <a:xfrm>
            <a:off x="1312560" y="47639"/>
            <a:ext cx="6350" cy="59997"/>
          </a:xfrm>
          <a:custGeom>
            <a:rect l="0" t="0" r="0" b="0"/>
            <a:pathLst>
              <a:path w="6350" h="59997">
                <a:moveTo>
                  <a:pt x="0" y="15419"/>
                </a:moveTo>
                <a:lnTo>
                  <a:pt x="6350" y="0"/>
                </a:lnTo>
                <a:lnTo>
                  <a:pt x="6350" y="35662"/>
                </a:lnTo>
                <a:lnTo>
                  <a:pt x="0" y="59997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88" name="Freeform 143"/>
          <p:cNvSpPr/>
          <p:nvPr userDrawn="1"/>
        </p:nvSpPr>
        <p:spPr>
          <a:xfrm>
            <a:off x="1312560" y="47639"/>
            <a:ext cx="6350" cy="59997"/>
          </a:xfrm>
          <a:custGeom>
            <a:rect l="0" t="0" r="0" b="0"/>
            <a:pathLst>
              <a:path w="6350" h="59997">
                <a:moveTo>
                  <a:pt x="0" y="15419"/>
                </a:moveTo>
                <a:lnTo>
                  <a:pt x="6350" y="0"/>
                </a:lnTo>
                <a:lnTo>
                  <a:pt x="6350" y="35662"/>
                </a:lnTo>
                <a:lnTo>
                  <a:pt x="0" y="59997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89" name="Freeform 144"/>
          <p:cNvSpPr/>
          <p:nvPr userDrawn="1"/>
        </p:nvSpPr>
        <p:spPr>
          <a:xfrm>
            <a:off x="1208869" y="83301"/>
            <a:ext cx="27086" cy="56373"/>
          </a:xfrm>
          <a:custGeom>
            <a:rect l="0" t="0" r="0" b="0"/>
            <a:pathLst>
              <a:path w="27085" h="56373">
                <a:moveTo>
                  <a:pt x="0" y="24335"/>
                </a:moveTo>
                <a:lnTo>
                  <a:pt x="27086" y="0"/>
                </a:lnTo>
                <a:lnTo>
                  <a:pt x="27086" y="25632"/>
                </a:lnTo>
                <a:lnTo>
                  <a:pt x="0" y="5637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90" name="Freeform 145"/>
          <p:cNvSpPr/>
          <p:nvPr userDrawn="1"/>
        </p:nvSpPr>
        <p:spPr>
          <a:xfrm>
            <a:off x="1208869" y="83301"/>
            <a:ext cx="27086" cy="56373"/>
          </a:xfrm>
          <a:custGeom>
            <a:rect l="0" t="0" r="0" b="0"/>
            <a:pathLst>
              <a:path w="27085" h="56373">
                <a:moveTo>
                  <a:pt x="0" y="24335"/>
                </a:moveTo>
                <a:lnTo>
                  <a:pt x="27086" y="0"/>
                </a:lnTo>
                <a:lnTo>
                  <a:pt x="27086" y="25632"/>
                </a:lnTo>
                <a:lnTo>
                  <a:pt x="0" y="5637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91" name="Freeform 146"/>
          <p:cNvSpPr/>
          <p:nvPr userDrawn="1"/>
        </p:nvSpPr>
        <p:spPr>
          <a:xfrm>
            <a:off x="1208869" y="108933"/>
            <a:ext cx="131036" cy="30741"/>
          </a:xfrm>
          <a:custGeom>
            <a:rect l="0" t="0" r="0" b="0"/>
            <a:pathLst>
              <a:path w="131036" h="30741">
                <a:moveTo>
                  <a:pt x="0" y="30741"/>
                </a:moveTo>
                <a:lnTo>
                  <a:pt x="27086" y="0"/>
                </a:lnTo>
                <a:lnTo>
                  <a:pt x="131036" y="0"/>
                </a:lnTo>
                <a:lnTo>
                  <a:pt x="129938" y="3074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92" name="Freeform 147"/>
          <p:cNvSpPr/>
          <p:nvPr userDrawn="1"/>
        </p:nvSpPr>
        <p:spPr>
          <a:xfrm>
            <a:off x="1208869" y="108933"/>
            <a:ext cx="131036" cy="30741"/>
          </a:xfrm>
          <a:custGeom>
            <a:rect l="0" t="0" r="0" b="0"/>
            <a:pathLst>
              <a:path w="131036" h="30741">
                <a:moveTo>
                  <a:pt x="0" y="30741"/>
                </a:moveTo>
                <a:lnTo>
                  <a:pt x="27086" y="0"/>
                </a:lnTo>
                <a:lnTo>
                  <a:pt x="131036" y="0"/>
                </a:lnTo>
                <a:lnTo>
                  <a:pt x="129938" y="3074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93" name="Freeform 148"/>
          <p:cNvSpPr/>
          <p:nvPr userDrawn="1"/>
        </p:nvSpPr>
        <p:spPr>
          <a:xfrm>
            <a:off x="1338807" y="108933"/>
            <a:ext cx="1098" cy="76687"/>
          </a:xfrm>
          <a:custGeom>
            <a:rect l="0" t="0" r="0" b="0"/>
            <a:pathLst>
              <a:path w="1098" h="76687">
                <a:moveTo>
                  <a:pt x="0" y="30741"/>
                </a:moveTo>
                <a:lnTo>
                  <a:pt x="1098" y="0"/>
                </a:lnTo>
                <a:lnTo>
                  <a:pt x="1098" y="36757"/>
                </a:lnTo>
                <a:lnTo>
                  <a:pt x="0" y="76687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94" name="Freeform 149"/>
          <p:cNvSpPr/>
          <p:nvPr userDrawn="1"/>
        </p:nvSpPr>
        <p:spPr>
          <a:xfrm>
            <a:off x="1338807" y="108933"/>
            <a:ext cx="1098" cy="76687"/>
          </a:xfrm>
          <a:custGeom>
            <a:rect l="0" t="0" r="0" b="0"/>
            <a:pathLst>
              <a:path w="1098" h="76687">
                <a:moveTo>
                  <a:pt x="0" y="30741"/>
                </a:moveTo>
                <a:lnTo>
                  <a:pt x="1098" y="0"/>
                </a:lnTo>
                <a:lnTo>
                  <a:pt x="1098" y="36757"/>
                </a:lnTo>
                <a:lnTo>
                  <a:pt x="0" y="76687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95" name="Freeform 150"/>
          <p:cNvSpPr/>
          <p:nvPr userDrawn="1"/>
        </p:nvSpPr>
        <p:spPr>
          <a:xfrm>
            <a:off x="1011222" y="166874"/>
            <a:ext cx="119210" cy="91199"/>
          </a:xfrm>
          <a:custGeom>
            <a:rect l="0" t="0" r="0" b="0"/>
            <a:pathLst>
              <a:path w="119210" h="91199">
                <a:moveTo>
                  <a:pt x="0" y="91199"/>
                </a:moveTo>
                <a:lnTo>
                  <a:pt x="66614" y="36778"/>
                </a:lnTo>
                <a:lnTo>
                  <a:pt x="68821" y="35518"/>
                </a:lnTo>
                <a:lnTo>
                  <a:pt x="71021" y="34241"/>
                </a:lnTo>
                <a:lnTo>
                  <a:pt x="73213" y="32944"/>
                </a:lnTo>
                <a:lnTo>
                  <a:pt x="75395" y="31631"/>
                </a:lnTo>
                <a:lnTo>
                  <a:pt x="77565" y="30299"/>
                </a:lnTo>
                <a:lnTo>
                  <a:pt x="79733" y="28949"/>
                </a:lnTo>
                <a:lnTo>
                  <a:pt x="81888" y="27581"/>
                </a:lnTo>
                <a:lnTo>
                  <a:pt x="84034" y="26198"/>
                </a:lnTo>
                <a:lnTo>
                  <a:pt x="86173" y="24797"/>
                </a:lnTo>
                <a:lnTo>
                  <a:pt x="88304" y="23380"/>
                </a:lnTo>
                <a:lnTo>
                  <a:pt x="90424" y="21939"/>
                </a:lnTo>
                <a:lnTo>
                  <a:pt x="92537" y="20485"/>
                </a:lnTo>
                <a:lnTo>
                  <a:pt x="94640" y="19016"/>
                </a:lnTo>
                <a:lnTo>
                  <a:pt x="96736" y="17525"/>
                </a:lnTo>
                <a:lnTo>
                  <a:pt x="98824" y="16021"/>
                </a:lnTo>
                <a:lnTo>
                  <a:pt x="100900" y="14499"/>
                </a:lnTo>
                <a:lnTo>
                  <a:pt x="102970" y="12953"/>
                </a:lnTo>
                <a:lnTo>
                  <a:pt x="105030" y="11399"/>
                </a:lnTo>
                <a:lnTo>
                  <a:pt x="107081" y="9822"/>
                </a:lnTo>
                <a:lnTo>
                  <a:pt x="109126" y="8227"/>
                </a:lnTo>
                <a:lnTo>
                  <a:pt x="111160" y="6617"/>
                </a:lnTo>
                <a:lnTo>
                  <a:pt x="113187" y="4990"/>
                </a:lnTo>
                <a:lnTo>
                  <a:pt x="115203" y="3342"/>
                </a:lnTo>
                <a:lnTo>
                  <a:pt x="117212" y="1682"/>
                </a:lnTo>
                <a:lnTo>
                  <a:pt x="119210" y="0"/>
                </a:lnTo>
                <a:lnTo>
                  <a:pt x="65743" y="45228"/>
                </a:lnTo>
                <a:lnTo>
                  <a:pt x="63244" y="47327"/>
                </a:lnTo>
                <a:lnTo>
                  <a:pt x="60731" y="49408"/>
                </a:lnTo>
                <a:lnTo>
                  <a:pt x="58211" y="51463"/>
                </a:lnTo>
                <a:lnTo>
                  <a:pt x="55680" y="53496"/>
                </a:lnTo>
                <a:lnTo>
                  <a:pt x="53139" y="55510"/>
                </a:lnTo>
                <a:lnTo>
                  <a:pt x="50583" y="57499"/>
                </a:lnTo>
                <a:lnTo>
                  <a:pt x="48020" y="59474"/>
                </a:lnTo>
                <a:lnTo>
                  <a:pt x="45443" y="61420"/>
                </a:lnTo>
                <a:lnTo>
                  <a:pt x="42857" y="63347"/>
                </a:lnTo>
                <a:lnTo>
                  <a:pt x="40259" y="65251"/>
                </a:lnTo>
                <a:lnTo>
                  <a:pt x="37651" y="67134"/>
                </a:lnTo>
                <a:lnTo>
                  <a:pt x="35031" y="68995"/>
                </a:lnTo>
                <a:lnTo>
                  <a:pt x="32403" y="70835"/>
                </a:lnTo>
                <a:lnTo>
                  <a:pt x="29761" y="72652"/>
                </a:lnTo>
                <a:lnTo>
                  <a:pt x="27108" y="74449"/>
                </a:lnTo>
                <a:lnTo>
                  <a:pt x="24447" y="76221"/>
                </a:lnTo>
                <a:lnTo>
                  <a:pt x="21773" y="77973"/>
                </a:lnTo>
                <a:lnTo>
                  <a:pt x="19090" y="79704"/>
                </a:lnTo>
                <a:lnTo>
                  <a:pt x="16394" y="81411"/>
                </a:lnTo>
                <a:lnTo>
                  <a:pt x="13687" y="83100"/>
                </a:lnTo>
                <a:lnTo>
                  <a:pt x="10973" y="84763"/>
                </a:lnTo>
                <a:lnTo>
                  <a:pt x="8243" y="86405"/>
                </a:lnTo>
                <a:lnTo>
                  <a:pt x="5508" y="88024"/>
                </a:lnTo>
                <a:lnTo>
                  <a:pt x="2757" y="8962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96" name="Freeform 151"/>
          <p:cNvSpPr/>
          <p:nvPr userDrawn="1"/>
        </p:nvSpPr>
        <p:spPr>
          <a:xfrm>
            <a:off x="1011222" y="166874"/>
            <a:ext cx="119210" cy="91199"/>
          </a:xfrm>
          <a:custGeom>
            <a:rect l="0" t="0" r="0" b="0"/>
            <a:pathLst>
              <a:path w="119210" h="91199">
                <a:moveTo>
                  <a:pt x="0" y="91199"/>
                </a:moveTo>
                <a:lnTo>
                  <a:pt x="66614" y="36778"/>
                </a:lnTo>
                <a:lnTo>
                  <a:pt x="68821" y="35518"/>
                </a:lnTo>
                <a:lnTo>
                  <a:pt x="71021" y="34241"/>
                </a:lnTo>
                <a:lnTo>
                  <a:pt x="73213" y="32944"/>
                </a:lnTo>
                <a:lnTo>
                  <a:pt x="75395" y="31631"/>
                </a:lnTo>
                <a:lnTo>
                  <a:pt x="77565" y="30299"/>
                </a:lnTo>
                <a:lnTo>
                  <a:pt x="79733" y="28949"/>
                </a:lnTo>
                <a:lnTo>
                  <a:pt x="81888" y="27581"/>
                </a:lnTo>
                <a:lnTo>
                  <a:pt x="84034" y="26198"/>
                </a:lnTo>
                <a:lnTo>
                  <a:pt x="86173" y="24797"/>
                </a:lnTo>
                <a:lnTo>
                  <a:pt x="88304" y="23380"/>
                </a:lnTo>
                <a:lnTo>
                  <a:pt x="90424" y="21939"/>
                </a:lnTo>
                <a:lnTo>
                  <a:pt x="92537" y="20485"/>
                </a:lnTo>
                <a:lnTo>
                  <a:pt x="94640" y="19016"/>
                </a:lnTo>
                <a:lnTo>
                  <a:pt x="96736" y="17525"/>
                </a:lnTo>
                <a:lnTo>
                  <a:pt x="98824" y="16021"/>
                </a:lnTo>
                <a:lnTo>
                  <a:pt x="100900" y="14499"/>
                </a:lnTo>
                <a:lnTo>
                  <a:pt x="102970" y="12953"/>
                </a:lnTo>
                <a:lnTo>
                  <a:pt x="105030" y="11399"/>
                </a:lnTo>
                <a:lnTo>
                  <a:pt x="107081" y="9822"/>
                </a:lnTo>
                <a:lnTo>
                  <a:pt x="109126" y="8227"/>
                </a:lnTo>
                <a:lnTo>
                  <a:pt x="111160" y="6617"/>
                </a:lnTo>
                <a:lnTo>
                  <a:pt x="113187" y="4990"/>
                </a:lnTo>
                <a:lnTo>
                  <a:pt x="115203" y="3342"/>
                </a:lnTo>
                <a:lnTo>
                  <a:pt x="117212" y="1682"/>
                </a:lnTo>
                <a:lnTo>
                  <a:pt x="119210" y="0"/>
                </a:lnTo>
                <a:lnTo>
                  <a:pt x="65743" y="45228"/>
                </a:lnTo>
                <a:lnTo>
                  <a:pt x="63244" y="47327"/>
                </a:lnTo>
                <a:lnTo>
                  <a:pt x="60731" y="49408"/>
                </a:lnTo>
                <a:lnTo>
                  <a:pt x="58211" y="51463"/>
                </a:lnTo>
                <a:lnTo>
                  <a:pt x="55680" y="53496"/>
                </a:lnTo>
                <a:lnTo>
                  <a:pt x="53139" y="55510"/>
                </a:lnTo>
                <a:lnTo>
                  <a:pt x="50583" y="57499"/>
                </a:lnTo>
                <a:lnTo>
                  <a:pt x="48020" y="59474"/>
                </a:lnTo>
                <a:lnTo>
                  <a:pt x="45443" y="61420"/>
                </a:lnTo>
                <a:lnTo>
                  <a:pt x="42857" y="63347"/>
                </a:lnTo>
                <a:lnTo>
                  <a:pt x="40259" y="65251"/>
                </a:lnTo>
                <a:lnTo>
                  <a:pt x="37651" y="67134"/>
                </a:lnTo>
                <a:lnTo>
                  <a:pt x="35031" y="68995"/>
                </a:lnTo>
                <a:lnTo>
                  <a:pt x="32403" y="70835"/>
                </a:lnTo>
                <a:lnTo>
                  <a:pt x="29761" y="72652"/>
                </a:lnTo>
                <a:lnTo>
                  <a:pt x="27108" y="74449"/>
                </a:lnTo>
                <a:lnTo>
                  <a:pt x="24447" y="76221"/>
                </a:lnTo>
                <a:lnTo>
                  <a:pt x="21773" y="77973"/>
                </a:lnTo>
                <a:lnTo>
                  <a:pt x="19090" y="79704"/>
                </a:lnTo>
                <a:lnTo>
                  <a:pt x="16394" y="81411"/>
                </a:lnTo>
                <a:lnTo>
                  <a:pt x="13687" y="83100"/>
                </a:lnTo>
                <a:lnTo>
                  <a:pt x="10973" y="84763"/>
                </a:lnTo>
                <a:lnTo>
                  <a:pt x="8243" y="86405"/>
                </a:lnTo>
                <a:lnTo>
                  <a:pt x="5508" y="88024"/>
                </a:lnTo>
                <a:lnTo>
                  <a:pt x="2757" y="8962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97" name="Freeform 152"/>
          <p:cNvSpPr/>
          <p:nvPr userDrawn="1"/>
        </p:nvSpPr>
        <p:spPr>
          <a:xfrm>
            <a:off x="1005677" y="218157"/>
            <a:ext cx="214801" cy="99831"/>
          </a:xfrm>
          <a:custGeom>
            <a:rect l="0" t="0" r="0" b="0"/>
            <a:pathLst>
              <a:path w="214798" h="99831">
                <a:moveTo>
                  <a:pt x="0" y="99831"/>
                </a:moveTo>
                <a:lnTo>
                  <a:pt x="67724" y="33429"/>
                </a:lnTo>
                <a:lnTo>
                  <a:pt x="73829" y="32926"/>
                </a:lnTo>
                <a:lnTo>
                  <a:pt x="79835" y="32385"/>
                </a:lnTo>
                <a:lnTo>
                  <a:pt x="85745" y="31813"/>
                </a:lnTo>
                <a:lnTo>
                  <a:pt x="91559" y="31205"/>
                </a:lnTo>
                <a:lnTo>
                  <a:pt x="97273" y="30560"/>
                </a:lnTo>
                <a:lnTo>
                  <a:pt x="102892" y="29879"/>
                </a:lnTo>
                <a:lnTo>
                  <a:pt x="108415" y="29167"/>
                </a:lnTo>
                <a:lnTo>
                  <a:pt x="113836" y="28419"/>
                </a:lnTo>
                <a:lnTo>
                  <a:pt x="119164" y="27637"/>
                </a:lnTo>
                <a:lnTo>
                  <a:pt x="124391" y="26816"/>
                </a:lnTo>
                <a:lnTo>
                  <a:pt x="129521" y="25962"/>
                </a:lnTo>
                <a:lnTo>
                  <a:pt x="134558" y="25073"/>
                </a:lnTo>
                <a:lnTo>
                  <a:pt x="139493" y="24153"/>
                </a:lnTo>
                <a:lnTo>
                  <a:pt x="144335" y="23195"/>
                </a:lnTo>
                <a:lnTo>
                  <a:pt x="149076" y="22201"/>
                </a:lnTo>
                <a:lnTo>
                  <a:pt x="153721" y="21171"/>
                </a:lnTo>
                <a:lnTo>
                  <a:pt x="158267" y="20109"/>
                </a:lnTo>
                <a:lnTo>
                  <a:pt x="162720" y="19012"/>
                </a:lnTo>
                <a:lnTo>
                  <a:pt x="167070" y="17881"/>
                </a:lnTo>
                <a:lnTo>
                  <a:pt x="171328" y="16711"/>
                </a:lnTo>
                <a:lnTo>
                  <a:pt x="175486" y="15510"/>
                </a:lnTo>
                <a:lnTo>
                  <a:pt x="179547" y="14273"/>
                </a:lnTo>
                <a:lnTo>
                  <a:pt x="183511" y="13003"/>
                </a:lnTo>
                <a:lnTo>
                  <a:pt x="187377" y="11697"/>
                </a:lnTo>
                <a:lnTo>
                  <a:pt x="191146" y="10353"/>
                </a:lnTo>
                <a:lnTo>
                  <a:pt x="194814" y="8981"/>
                </a:lnTo>
                <a:lnTo>
                  <a:pt x="198389" y="7570"/>
                </a:lnTo>
                <a:lnTo>
                  <a:pt x="201866" y="6126"/>
                </a:lnTo>
                <a:lnTo>
                  <a:pt x="205247" y="4644"/>
                </a:lnTo>
                <a:lnTo>
                  <a:pt x="208530" y="3132"/>
                </a:lnTo>
                <a:lnTo>
                  <a:pt x="211713" y="1584"/>
                </a:lnTo>
                <a:lnTo>
                  <a:pt x="214801" y="0"/>
                </a:lnTo>
                <a:lnTo>
                  <a:pt x="183845" y="58046"/>
                </a:lnTo>
                <a:lnTo>
                  <a:pt x="179986" y="60026"/>
                </a:lnTo>
                <a:lnTo>
                  <a:pt x="176004" y="61963"/>
                </a:lnTo>
                <a:lnTo>
                  <a:pt x="171901" y="63853"/>
                </a:lnTo>
                <a:lnTo>
                  <a:pt x="167678" y="65703"/>
                </a:lnTo>
                <a:lnTo>
                  <a:pt x="163332" y="67511"/>
                </a:lnTo>
                <a:lnTo>
                  <a:pt x="158865" y="69271"/>
                </a:lnTo>
                <a:lnTo>
                  <a:pt x="154274" y="70991"/>
                </a:lnTo>
                <a:lnTo>
                  <a:pt x="149563" y="72666"/>
                </a:lnTo>
                <a:lnTo>
                  <a:pt x="144732" y="74300"/>
                </a:lnTo>
                <a:lnTo>
                  <a:pt x="139774" y="75887"/>
                </a:lnTo>
                <a:lnTo>
                  <a:pt x="134699" y="77436"/>
                </a:lnTo>
                <a:lnTo>
                  <a:pt x="129503" y="78937"/>
                </a:lnTo>
                <a:lnTo>
                  <a:pt x="124183" y="80395"/>
                </a:lnTo>
                <a:lnTo>
                  <a:pt x="118742" y="81813"/>
                </a:lnTo>
                <a:lnTo>
                  <a:pt x="113177" y="83181"/>
                </a:lnTo>
                <a:lnTo>
                  <a:pt x="107493" y="84513"/>
                </a:lnTo>
                <a:lnTo>
                  <a:pt x="101686" y="85799"/>
                </a:lnTo>
                <a:lnTo>
                  <a:pt x="95761" y="87037"/>
                </a:lnTo>
                <a:lnTo>
                  <a:pt x="89713" y="88236"/>
                </a:lnTo>
                <a:lnTo>
                  <a:pt x="83538" y="89392"/>
                </a:lnTo>
                <a:lnTo>
                  <a:pt x="77249" y="90500"/>
                </a:lnTo>
                <a:lnTo>
                  <a:pt x="70834" y="91569"/>
                </a:lnTo>
                <a:lnTo>
                  <a:pt x="64296" y="92592"/>
                </a:lnTo>
                <a:lnTo>
                  <a:pt x="57640" y="93571"/>
                </a:lnTo>
                <a:lnTo>
                  <a:pt x="50861" y="94507"/>
                </a:lnTo>
                <a:lnTo>
                  <a:pt x="43960" y="95400"/>
                </a:lnTo>
                <a:lnTo>
                  <a:pt x="36937" y="96246"/>
                </a:lnTo>
                <a:lnTo>
                  <a:pt x="29794" y="97052"/>
                </a:lnTo>
                <a:lnTo>
                  <a:pt x="22526" y="97811"/>
                </a:lnTo>
                <a:lnTo>
                  <a:pt x="15138" y="98528"/>
                </a:lnTo>
                <a:lnTo>
                  <a:pt x="7629" y="9920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98" name="Freeform 153"/>
          <p:cNvSpPr/>
          <p:nvPr userDrawn="1"/>
        </p:nvSpPr>
        <p:spPr>
          <a:xfrm>
            <a:off x="1005677" y="218157"/>
            <a:ext cx="214801" cy="99831"/>
          </a:xfrm>
          <a:custGeom>
            <a:rect l="0" t="0" r="0" b="0"/>
            <a:pathLst>
              <a:path w="214798" h="99831">
                <a:moveTo>
                  <a:pt x="0" y="99831"/>
                </a:moveTo>
                <a:lnTo>
                  <a:pt x="67724" y="33429"/>
                </a:lnTo>
                <a:lnTo>
                  <a:pt x="73829" y="32926"/>
                </a:lnTo>
                <a:lnTo>
                  <a:pt x="79835" y="32385"/>
                </a:lnTo>
                <a:lnTo>
                  <a:pt x="85745" y="31813"/>
                </a:lnTo>
                <a:lnTo>
                  <a:pt x="91559" y="31205"/>
                </a:lnTo>
                <a:lnTo>
                  <a:pt x="97273" y="30560"/>
                </a:lnTo>
                <a:lnTo>
                  <a:pt x="102892" y="29879"/>
                </a:lnTo>
                <a:lnTo>
                  <a:pt x="108415" y="29167"/>
                </a:lnTo>
                <a:lnTo>
                  <a:pt x="113836" y="28419"/>
                </a:lnTo>
                <a:lnTo>
                  <a:pt x="119164" y="27637"/>
                </a:lnTo>
                <a:lnTo>
                  <a:pt x="124391" y="26816"/>
                </a:lnTo>
                <a:lnTo>
                  <a:pt x="129521" y="25962"/>
                </a:lnTo>
                <a:lnTo>
                  <a:pt x="134558" y="25073"/>
                </a:lnTo>
                <a:lnTo>
                  <a:pt x="139493" y="24153"/>
                </a:lnTo>
                <a:lnTo>
                  <a:pt x="144335" y="23195"/>
                </a:lnTo>
                <a:lnTo>
                  <a:pt x="149076" y="22201"/>
                </a:lnTo>
                <a:lnTo>
                  <a:pt x="153721" y="21171"/>
                </a:lnTo>
                <a:lnTo>
                  <a:pt x="158267" y="20109"/>
                </a:lnTo>
                <a:lnTo>
                  <a:pt x="162720" y="19012"/>
                </a:lnTo>
                <a:lnTo>
                  <a:pt x="167070" y="17881"/>
                </a:lnTo>
                <a:lnTo>
                  <a:pt x="171328" y="16711"/>
                </a:lnTo>
                <a:lnTo>
                  <a:pt x="175486" y="15510"/>
                </a:lnTo>
                <a:lnTo>
                  <a:pt x="179547" y="14273"/>
                </a:lnTo>
                <a:lnTo>
                  <a:pt x="183511" y="13003"/>
                </a:lnTo>
                <a:lnTo>
                  <a:pt x="187377" y="11697"/>
                </a:lnTo>
                <a:lnTo>
                  <a:pt x="191146" y="10353"/>
                </a:lnTo>
                <a:lnTo>
                  <a:pt x="194814" y="8981"/>
                </a:lnTo>
                <a:lnTo>
                  <a:pt x="198389" y="7570"/>
                </a:lnTo>
                <a:lnTo>
                  <a:pt x="201866" y="6126"/>
                </a:lnTo>
                <a:lnTo>
                  <a:pt x="205247" y="4644"/>
                </a:lnTo>
                <a:lnTo>
                  <a:pt x="208530" y="3132"/>
                </a:lnTo>
                <a:lnTo>
                  <a:pt x="211713" y="1584"/>
                </a:lnTo>
                <a:lnTo>
                  <a:pt x="214801" y="0"/>
                </a:lnTo>
                <a:lnTo>
                  <a:pt x="183845" y="58046"/>
                </a:lnTo>
                <a:lnTo>
                  <a:pt x="179986" y="60026"/>
                </a:lnTo>
                <a:lnTo>
                  <a:pt x="176004" y="61963"/>
                </a:lnTo>
                <a:lnTo>
                  <a:pt x="171901" y="63853"/>
                </a:lnTo>
                <a:lnTo>
                  <a:pt x="167678" y="65703"/>
                </a:lnTo>
                <a:lnTo>
                  <a:pt x="163332" y="67511"/>
                </a:lnTo>
                <a:lnTo>
                  <a:pt x="158865" y="69271"/>
                </a:lnTo>
                <a:lnTo>
                  <a:pt x="154274" y="70991"/>
                </a:lnTo>
                <a:lnTo>
                  <a:pt x="149563" y="72666"/>
                </a:lnTo>
                <a:lnTo>
                  <a:pt x="144732" y="74300"/>
                </a:lnTo>
                <a:lnTo>
                  <a:pt x="139774" y="75887"/>
                </a:lnTo>
                <a:lnTo>
                  <a:pt x="134699" y="77436"/>
                </a:lnTo>
                <a:lnTo>
                  <a:pt x="129503" y="78937"/>
                </a:lnTo>
                <a:lnTo>
                  <a:pt x="124183" y="80395"/>
                </a:lnTo>
                <a:lnTo>
                  <a:pt x="118742" y="81813"/>
                </a:lnTo>
                <a:lnTo>
                  <a:pt x="113177" y="83181"/>
                </a:lnTo>
                <a:lnTo>
                  <a:pt x="107493" y="84513"/>
                </a:lnTo>
                <a:lnTo>
                  <a:pt x="101686" y="85799"/>
                </a:lnTo>
                <a:lnTo>
                  <a:pt x="95761" y="87037"/>
                </a:lnTo>
                <a:lnTo>
                  <a:pt x="89713" y="88236"/>
                </a:lnTo>
                <a:lnTo>
                  <a:pt x="83538" y="89392"/>
                </a:lnTo>
                <a:lnTo>
                  <a:pt x="77249" y="90500"/>
                </a:lnTo>
                <a:lnTo>
                  <a:pt x="70834" y="91569"/>
                </a:lnTo>
                <a:lnTo>
                  <a:pt x="64296" y="92592"/>
                </a:lnTo>
                <a:lnTo>
                  <a:pt x="57640" y="93571"/>
                </a:lnTo>
                <a:lnTo>
                  <a:pt x="50861" y="94507"/>
                </a:lnTo>
                <a:lnTo>
                  <a:pt x="43960" y="95400"/>
                </a:lnTo>
                <a:lnTo>
                  <a:pt x="36937" y="96246"/>
                </a:lnTo>
                <a:lnTo>
                  <a:pt x="29794" y="97052"/>
                </a:lnTo>
                <a:lnTo>
                  <a:pt x="22526" y="97811"/>
                </a:lnTo>
                <a:lnTo>
                  <a:pt x="15138" y="98528"/>
                </a:lnTo>
                <a:lnTo>
                  <a:pt x="7629" y="9920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399" name="Freeform 154"/>
          <p:cNvSpPr/>
          <p:nvPr userDrawn="1"/>
        </p:nvSpPr>
        <p:spPr>
          <a:xfrm>
            <a:off x="1204739" y="161335"/>
            <a:ext cx="84302" cy="106488"/>
          </a:xfrm>
          <a:custGeom>
            <a:rect l="0" t="0" r="0" b="0"/>
            <a:pathLst>
              <a:path w="84302" h="106488">
                <a:moveTo>
                  <a:pt x="0" y="106488"/>
                </a:moveTo>
                <a:lnTo>
                  <a:pt x="27915" y="50115"/>
                </a:lnTo>
                <a:lnTo>
                  <a:pt x="30042" y="48786"/>
                </a:lnTo>
                <a:lnTo>
                  <a:pt x="32149" y="47437"/>
                </a:lnTo>
                <a:lnTo>
                  <a:pt x="34233" y="46077"/>
                </a:lnTo>
                <a:lnTo>
                  <a:pt x="36292" y="44701"/>
                </a:lnTo>
                <a:lnTo>
                  <a:pt x="38326" y="43308"/>
                </a:lnTo>
                <a:lnTo>
                  <a:pt x="40338" y="41903"/>
                </a:lnTo>
                <a:lnTo>
                  <a:pt x="42326" y="40481"/>
                </a:lnTo>
                <a:lnTo>
                  <a:pt x="44288" y="39042"/>
                </a:lnTo>
                <a:lnTo>
                  <a:pt x="46228" y="37590"/>
                </a:lnTo>
                <a:lnTo>
                  <a:pt x="48147" y="36122"/>
                </a:lnTo>
                <a:lnTo>
                  <a:pt x="50041" y="34642"/>
                </a:lnTo>
                <a:lnTo>
                  <a:pt x="51909" y="33142"/>
                </a:lnTo>
                <a:lnTo>
                  <a:pt x="53756" y="31629"/>
                </a:lnTo>
                <a:lnTo>
                  <a:pt x="55577" y="30102"/>
                </a:lnTo>
                <a:lnTo>
                  <a:pt x="57378" y="28562"/>
                </a:lnTo>
                <a:lnTo>
                  <a:pt x="59152" y="27003"/>
                </a:lnTo>
                <a:lnTo>
                  <a:pt x="60902" y="25427"/>
                </a:lnTo>
                <a:lnTo>
                  <a:pt x="62630" y="23839"/>
                </a:lnTo>
                <a:lnTo>
                  <a:pt x="64332" y="22236"/>
                </a:lnTo>
                <a:lnTo>
                  <a:pt x="66014" y="20617"/>
                </a:lnTo>
                <a:lnTo>
                  <a:pt x="67666" y="18982"/>
                </a:lnTo>
                <a:lnTo>
                  <a:pt x="69300" y="17334"/>
                </a:lnTo>
                <a:lnTo>
                  <a:pt x="70906" y="15666"/>
                </a:lnTo>
                <a:lnTo>
                  <a:pt x="72491" y="13989"/>
                </a:lnTo>
                <a:lnTo>
                  <a:pt x="74053" y="12293"/>
                </a:lnTo>
                <a:lnTo>
                  <a:pt x="75589" y="10584"/>
                </a:lnTo>
                <a:lnTo>
                  <a:pt x="77102" y="8856"/>
                </a:lnTo>
                <a:lnTo>
                  <a:pt x="78588" y="7117"/>
                </a:lnTo>
                <a:lnTo>
                  <a:pt x="80053" y="5360"/>
                </a:lnTo>
                <a:lnTo>
                  <a:pt x="81494" y="3588"/>
                </a:lnTo>
                <a:lnTo>
                  <a:pt x="82908" y="1799"/>
                </a:lnTo>
                <a:lnTo>
                  <a:pt x="84302" y="0"/>
                </a:lnTo>
                <a:lnTo>
                  <a:pt x="70485" y="43840"/>
                </a:lnTo>
                <a:lnTo>
                  <a:pt x="68747" y="46094"/>
                </a:lnTo>
                <a:lnTo>
                  <a:pt x="66975" y="48326"/>
                </a:lnTo>
                <a:lnTo>
                  <a:pt x="65175" y="50539"/>
                </a:lnTo>
                <a:lnTo>
                  <a:pt x="63347" y="52737"/>
                </a:lnTo>
                <a:lnTo>
                  <a:pt x="61485" y="54915"/>
                </a:lnTo>
                <a:lnTo>
                  <a:pt x="59595" y="57071"/>
                </a:lnTo>
                <a:lnTo>
                  <a:pt x="57672" y="59208"/>
                </a:lnTo>
                <a:lnTo>
                  <a:pt x="55725" y="61325"/>
                </a:lnTo>
                <a:lnTo>
                  <a:pt x="53745" y="63427"/>
                </a:lnTo>
                <a:lnTo>
                  <a:pt x="51732" y="65509"/>
                </a:lnTo>
                <a:lnTo>
                  <a:pt x="49695" y="67567"/>
                </a:lnTo>
                <a:lnTo>
                  <a:pt x="47625" y="69612"/>
                </a:lnTo>
                <a:lnTo>
                  <a:pt x="45526" y="71635"/>
                </a:lnTo>
                <a:lnTo>
                  <a:pt x="43395" y="73641"/>
                </a:lnTo>
                <a:lnTo>
                  <a:pt x="41238" y="75624"/>
                </a:lnTo>
                <a:lnTo>
                  <a:pt x="39050" y="77594"/>
                </a:lnTo>
                <a:lnTo>
                  <a:pt x="36829" y="79541"/>
                </a:lnTo>
                <a:lnTo>
                  <a:pt x="34582" y="81471"/>
                </a:lnTo>
                <a:lnTo>
                  <a:pt x="32303" y="83379"/>
                </a:lnTo>
                <a:lnTo>
                  <a:pt x="29995" y="85269"/>
                </a:lnTo>
                <a:lnTo>
                  <a:pt x="27660" y="87141"/>
                </a:lnTo>
                <a:lnTo>
                  <a:pt x="25294" y="88995"/>
                </a:lnTo>
                <a:lnTo>
                  <a:pt x="22897" y="90831"/>
                </a:lnTo>
                <a:lnTo>
                  <a:pt x="20470" y="92645"/>
                </a:lnTo>
                <a:lnTo>
                  <a:pt x="18015" y="94442"/>
                </a:lnTo>
                <a:lnTo>
                  <a:pt x="15531" y="96220"/>
                </a:lnTo>
                <a:lnTo>
                  <a:pt x="13014" y="97977"/>
                </a:lnTo>
                <a:lnTo>
                  <a:pt x="10473" y="99716"/>
                </a:lnTo>
                <a:lnTo>
                  <a:pt x="7898" y="101437"/>
                </a:lnTo>
                <a:lnTo>
                  <a:pt x="5296" y="103139"/>
                </a:lnTo>
                <a:lnTo>
                  <a:pt x="2665" y="10482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00" name="Freeform 155"/>
          <p:cNvSpPr/>
          <p:nvPr userDrawn="1"/>
        </p:nvSpPr>
        <p:spPr>
          <a:xfrm>
            <a:off x="1204739" y="161335"/>
            <a:ext cx="84302" cy="106488"/>
          </a:xfrm>
          <a:custGeom>
            <a:rect l="0" t="0" r="0" b="0"/>
            <a:pathLst>
              <a:path w="84302" h="106488">
                <a:moveTo>
                  <a:pt x="0" y="106488"/>
                </a:moveTo>
                <a:lnTo>
                  <a:pt x="27915" y="50115"/>
                </a:lnTo>
                <a:lnTo>
                  <a:pt x="30042" y="48786"/>
                </a:lnTo>
                <a:lnTo>
                  <a:pt x="32149" y="47437"/>
                </a:lnTo>
                <a:lnTo>
                  <a:pt x="34233" y="46077"/>
                </a:lnTo>
                <a:lnTo>
                  <a:pt x="36292" y="44701"/>
                </a:lnTo>
                <a:lnTo>
                  <a:pt x="38326" y="43308"/>
                </a:lnTo>
                <a:lnTo>
                  <a:pt x="40338" y="41903"/>
                </a:lnTo>
                <a:lnTo>
                  <a:pt x="42326" y="40481"/>
                </a:lnTo>
                <a:lnTo>
                  <a:pt x="44288" y="39042"/>
                </a:lnTo>
                <a:lnTo>
                  <a:pt x="46228" y="37590"/>
                </a:lnTo>
                <a:lnTo>
                  <a:pt x="48147" y="36122"/>
                </a:lnTo>
                <a:lnTo>
                  <a:pt x="50041" y="34642"/>
                </a:lnTo>
                <a:lnTo>
                  <a:pt x="51909" y="33142"/>
                </a:lnTo>
                <a:lnTo>
                  <a:pt x="53756" y="31629"/>
                </a:lnTo>
                <a:lnTo>
                  <a:pt x="55577" y="30102"/>
                </a:lnTo>
                <a:lnTo>
                  <a:pt x="57378" y="28562"/>
                </a:lnTo>
                <a:lnTo>
                  <a:pt x="59152" y="27003"/>
                </a:lnTo>
                <a:lnTo>
                  <a:pt x="60902" y="25427"/>
                </a:lnTo>
                <a:lnTo>
                  <a:pt x="62630" y="23839"/>
                </a:lnTo>
                <a:lnTo>
                  <a:pt x="64332" y="22236"/>
                </a:lnTo>
                <a:lnTo>
                  <a:pt x="66014" y="20617"/>
                </a:lnTo>
                <a:lnTo>
                  <a:pt x="67666" y="18982"/>
                </a:lnTo>
                <a:lnTo>
                  <a:pt x="69300" y="17334"/>
                </a:lnTo>
                <a:lnTo>
                  <a:pt x="70906" y="15666"/>
                </a:lnTo>
                <a:lnTo>
                  <a:pt x="72491" y="13989"/>
                </a:lnTo>
                <a:lnTo>
                  <a:pt x="74053" y="12293"/>
                </a:lnTo>
                <a:lnTo>
                  <a:pt x="75589" y="10584"/>
                </a:lnTo>
                <a:lnTo>
                  <a:pt x="77102" y="8856"/>
                </a:lnTo>
                <a:lnTo>
                  <a:pt x="78588" y="7117"/>
                </a:lnTo>
                <a:lnTo>
                  <a:pt x="80053" y="5360"/>
                </a:lnTo>
                <a:lnTo>
                  <a:pt x="81494" y="3588"/>
                </a:lnTo>
                <a:lnTo>
                  <a:pt x="82908" y="1799"/>
                </a:lnTo>
                <a:lnTo>
                  <a:pt x="84302" y="0"/>
                </a:lnTo>
                <a:lnTo>
                  <a:pt x="70485" y="43840"/>
                </a:lnTo>
                <a:lnTo>
                  <a:pt x="68747" y="46094"/>
                </a:lnTo>
                <a:lnTo>
                  <a:pt x="66975" y="48326"/>
                </a:lnTo>
                <a:lnTo>
                  <a:pt x="65175" y="50539"/>
                </a:lnTo>
                <a:lnTo>
                  <a:pt x="63347" y="52737"/>
                </a:lnTo>
                <a:lnTo>
                  <a:pt x="61485" y="54915"/>
                </a:lnTo>
                <a:lnTo>
                  <a:pt x="59595" y="57071"/>
                </a:lnTo>
                <a:lnTo>
                  <a:pt x="57672" y="59208"/>
                </a:lnTo>
                <a:lnTo>
                  <a:pt x="55725" y="61325"/>
                </a:lnTo>
                <a:lnTo>
                  <a:pt x="53745" y="63427"/>
                </a:lnTo>
                <a:lnTo>
                  <a:pt x="51732" y="65509"/>
                </a:lnTo>
                <a:lnTo>
                  <a:pt x="49695" y="67567"/>
                </a:lnTo>
                <a:lnTo>
                  <a:pt x="47625" y="69612"/>
                </a:lnTo>
                <a:lnTo>
                  <a:pt x="45526" y="71635"/>
                </a:lnTo>
                <a:lnTo>
                  <a:pt x="43395" y="73641"/>
                </a:lnTo>
                <a:lnTo>
                  <a:pt x="41238" y="75624"/>
                </a:lnTo>
                <a:lnTo>
                  <a:pt x="39050" y="77594"/>
                </a:lnTo>
                <a:lnTo>
                  <a:pt x="36829" y="79541"/>
                </a:lnTo>
                <a:lnTo>
                  <a:pt x="34582" y="81471"/>
                </a:lnTo>
                <a:lnTo>
                  <a:pt x="32303" y="83379"/>
                </a:lnTo>
                <a:lnTo>
                  <a:pt x="29995" y="85269"/>
                </a:lnTo>
                <a:lnTo>
                  <a:pt x="27660" y="87141"/>
                </a:lnTo>
                <a:lnTo>
                  <a:pt x="25294" y="88995"/>
                </a:lnTo>
                <a:lnTo>
                  <a:pt x="22897" y="90831"/>
                </a:lnTo>
                <a:lnTo>
                  <a:pt x="20470" y="92645"/>
                </a:lnTo>
                <a:lnTo>
                  <a:pt x="18015" y="94442"/>
                </a:lnTo>
                <a:lnTo>
                  <a:pt x="15531" y="96220"/>
                </a:lnTo>
                <a:lnTo>
                  <a:pt x="13014" y="97977"/>
                </a:lnTo>
                <a:lnTo>
                  <a:pt x="10473" y="99716"/>
                </a:lnTo>
                <a:lnTo>
                  <a:pt x="7898" y="101437"/>
                </a:lnTo>
                <a:lnTo>
                  <a:pt x="5296" y="103139"/>
                </a:lnTo>
                <a:lnTo>
                  <a:pt x="2665" y="10482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01" name="Freeform 156"/>
          <p:cNvSpPr/>
          <p:nvPr userDrawn="1"/>
        </p:nvSpPr>
        <p:spPr>
          <a:xfrm>
            <a:off x="1275224" y="161335"/>
            <a:ext cx="48121" cy="68922"/>
          </a:xfrm>
          <a:custGeom>
            <a:rect l="0" t="0" r="0" b="0"/>
            <a:pathLst>
              <a:path w="48121" h="68922">
                <a:moveTo>
                  <a:pt x="0" y="43840"/>
                </a:moveTo>
                <a:lnTo>
                  <a:pt x="13817" y="0"/>
                </a:lnTo>
                <a:lnTo>
                  <a:pt x="48121" y="20066"/>
                </a:lnTo>
                <a:lnTo>
                  <a:pt x="42879" y="6892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02" name="Freeform 157"/>
          <p:cNvSpPr/>
          <p:nvPr userDrawn="1"/>
        </p:nvSpPr>
        <p:spPr>
          <a:xfrm>
            <a:off x="1275224" y="161335"/>
            <a:ext cx="48121" cy="68922"/>
          </a:xfrm>
          <a:custGeom>
            <a:rect l="0" t="0" r="0" b="0"/>
            <a:pathLst>
              <a:path w="48121" h="68922">
                <a:moveTo>
                  <a:pt x="0" y="43840"/>
                </a:moveTo>
                <a:lnTo>
                  <a:pt x="13817" y="0"/>
                </a:lnTo>
                <a:lnTo>
                  <a:pt x="48121" y="20066"/>
                </a:lnTo>
                <a:lnTo>
                  <a:pt x="42879" y="6892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03" name="Freeform 158"/>
          <p:cNvSpPr/>
          <p:nvPr userDrawn="1"/>
        </p:nvSpPr>
        <p:spPr>
          <a:xfrm>
            <a:off x="1204739" y="151302"/>
            <a:ext cx="27915" cy="116521"/>
          </a:xfrm>
          <a:custGeom>
            <a:rect l="0" t="0" r="0" b="0"/>
            <a:pathLst>
              <a:path w="27915" h="116521">
                <a:moveTo>
                  <a:pt x="0" y="41331"/>
                </a:moveTo>
                <a:lnTo>
                  <a:pt x="27915" y="0"/>
                </a:lnTo>
                <a:lnTo>
                  <a:pt x="27915" y="60148"/>
                </a:lnTo>
                <a:lnTo>
                  <a:pt x="0" y="11652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04" name="Freeform 159"/>
          <p:cNvSpPr/>
          <p:nvPr userDrawn="1"/>
        </p:nvSpPr>
        <p:spPr>
          <a:xfrm>
            <a:off x="1204739" y="151302"/>
            <a:ext cx="27915" cy="116521"/>
          </a:xfrm>
          <a:custGeom>
            <a:rect l="0" t="0" r="0" b="0"/>
            <a:pathLst>
              <a:path w="27915" h="116521">
                <a:moveTo>
                  <a:pt x="0" y="41331"/>
                </a:moveTo>
                <a:lnTo>
                  <a:pt x="27915" y="0"/>
                </a:lnTo>
                <a:lnTo>
                  <a:pt x="27915" y="60148"/>
                </a:lnTo>
                <a:lnTo>
                  <a:pt x="0" y="11652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05" name="Freeform 160"/>
          <p:cNvSpPr/>
          <p:nvPr userDrawn="1"/>
        </p:nvSpPr>
        <p:spPr>
          <a:xfrm>
            <a:off x="1094152" y="154628"/>
            <a:ext cx="76593" cy="75629"/>
          </a:xfrm>
          <a:custGeom>
            <a:rect l="0" t="0" r="0" b="0"/>
            <a:pathLst>
              <a:path w="76593" h="75629">
                <a:moveTo>
                  <a:pt x="0" y="42166"/>
                </a:moveTo>
                <a:lnTo>
                  <a:pt x="50029" y="0"/>
                </a:lnTo>
                <a:lnTo>
                  <a:pt x="76593" y="26773"/>
                </a:lnTo>
                <a:lnTo>
                  <a:pt x="33205" y="7562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06" name="Freeform 161"/>
          <p:cNvSpPr/>
          <p:nvPr userDrawn="1"/>
        </p:nvSpPr>
        <p:spPr>
          <a:xfrm>
            <a:off x="1094152" y="154628"/>
            <a:ext cx="76593" cy="75629"/>
          </a:xfrm>
          <a:custGeom>
            <a:rect l="0" t="0" r="0" b="0"/>
            <a:pathLst>
              <a:path w="76593" h="75629">
                <a:moveTo>
                  <a:pt x="0" y="42166"/>
                </a:moveTo>
                <a:lnTo>
                  <a:pt x="50029" y="0"/>
                </a:lnTo>
                <a:lnTo>
                  <a:pt x="76593" y="26773"/>
                </a:lnTo>
                <a:lnTo>
                  <a:pt x="33205" y="7562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07" name="Freeform 162"/>
          <p:cNvSpPr/>
          <p:nvPr userDrawn="1"/>
        </p:nvSpPr>
        <p:spPr>
          <a:xfrm>
            <a:off x="1154963" y="151302"/>
            <a:ext cx="77691" cy="41331"/>
          </a:xfrm>
          <a:custGeom>
            <a:rect l="0" t="0" r="0" b="0"/>
            <a:pathLst>
              <a:path w="77691" h="41331">
                <a:moveTo>
                  <a:pt x="0" y="41331"/>
                </a:moveTo>
                <a:lnTo>
                  <a:pt x="37867" y="0"/>
                </a:lnTo>
                <a:lnTo>
                  <a:pt x="77691" y="0"/>
                </a:lnTo>
                <a:lnTo>
                  <a:pt x="49776" y="4133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08" name="Freeform 163"/>
          <p:cNvSpPr/>
          <p:nvPr userDrawn="1"/>
        </p:nvSpPr>
        <p:spPr>
          <a:xfrm>
            <a:off x="1154963" y="151302"/>
            <a:ext cx="77691" cy="41331"/>
          </a:xfrm>
          <a:custGeom>
            <a:rect l="0" t="0" r="0" b="0"/>
            <a:pathLst>
              <a:path w="77691" h="41331">
                <a:moveTo>
                  <a:pt x="0" y="41331"/>
                </a:moveTo>
                <a:lnTo>
                  <a:pt x="37867" y="0"/>
                </a:lnTo>
                <a:lnTo>
                  <a:pt x="77691" y="0"/>
                </a:lnTo>
                <a:lnTo>
                  <a:pt x="49776" y="4133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09" name="Freeform 164"/>
          <p:cNvSpPr/>
          <p:nvPr userDrawn="1"/>
        </p:nvSpPr>
        <p:spPr>
          <a:xfrm>
            <a:off x="1519297" y="202561"/>
            <a:ext cx="43747" cy="155848"/>
          </a:xfrm>
          <a:custGeom>
            <a:rect l="0" t="0" r="0" b="0"/>
            <a:pathLst>
              <a:path w="43747" h="155848">
                <a:moveTo>
                  <a:pt x="43747" y="155848"/>
                </a:moveTo>
                <a:lnTo>
                  <a:pt x="0" y="81361"/>
                </a:lnTo>
                <a:lnTo>
                  <a:pt x="0" y="0"/>
                </a:lnTo>
                <a:lnTo>
                  <a:pt x="43747" y="54148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10" name="Freeform 165"/>
          <p:cNvSpPr/>
          <p:nvPr userDrawn="1"/>
        </p:nvSpPr>
        <p:spPr>
          <a:xfrm>
            <a:off x="1519297" y="202561"/>
            <a:ext cx="43747" cy="155848"/>
          </a:xfrm>
          <a:custGeom>
            <a:rect l="0" t="0" r="0" b="0"/>
            <a:pathLst>
              <a:path w="43747" h="155848">
                <a:moveTo>
                  <a:pt x="43747" y="155848"/>
                </a:moveTo>
                <a:lnTo>
                  <a:pt x="0" y="81361"/>
                </a:lnTo>
                <a:lnTo>
                  <a:pt x="0" y="0"/>
                </a:lnTo>
                <a:lnTo>
                  <a:pt x="43747" y="54148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11" name="Freeform 166"/>
          <p:cNvSpPr/>
          <p:nvPr userDrawn="1"/>
        </p:nvSpPr>
        <p:spPr>
          <a:xfrm>
            <a:off x="1449651" y="69942"/>
            <a:ext cx="26337" cy="203468"/>
          </a:xfrm>
          <a:custGeom>
            <a:rect l="0" t="0" r="0" b="0"/>
            <a:pathLst>
              <a:path w="26337" h="203468">
                <a:moveTo>
                  <a:pt x="26337" y="203468"/>
                </a:moveTo>
                <a:lnTo>
                  <a:pt x="0" y="145980"/>
                </a:lnTo>
                <a:lnTo>
                  <a:pt x="0" y="0"/>
                </a:lnTo>
                <a:lnTo>
                  <a:pt x="26337" y="2099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12" name="Freeform 167"/>
          <p:cNvSpPr/>
          <p:nvPr userDrawn="1"/>
        </p:nvSpPr>
        <p:spPr>
          <a:xfrm>
            <a:off x="1449651" y="69942"/>
            <a:ext cx="26337" cy="203468"/>
          </a:xfrm>
          <a:custGeom>
            <a:rect l="0" t="0" r="0" b="0"/>
            <a:pathLst>
              <a:path w="26337" h="203468">
                <a:moveTo>
                  <a:pt x="26337" y="203468"/>
                </a:moveTo>
                <a:lnTo>
                  <a:pt x="0" y="145980"/>
                </a:lnTo>
                <a:lnTo>
                  <a:pt x="0" y="0"/>
                </a:lnTo>
                <a:lnTo>
                  <a:pt x="26337" y="2099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13" name="Freeform 168"/>
          <p:cNvSpPr/>
          <p:nvPr userDrawn="1"/>
        </p:nvSpPr>
        <p:spPr>
          <a:xfrm>
            <a:off x="1449651" y="69942"/>
            <a:ext cx="113393" cy="20991"/>
          </a:xfrm>
          <a:custGeom>
            <a:rect l="0" t="0" r="0" b="0"/>
            <a:pathLst>
              <a:path w="113391" h="20991">
                <a:moveTo>
                  <a:pt x="26337" y="20991"/>
                </a:moveTo>
                <a:lnTo>
                  <a:pt x="0" y="0"/>
                </a:lnTo>
                <a:lnTo>
                  <a:pt x="69646" y="0"/>
                </a:lnTo>
                <a:lnTo>
                  <a:pt x="113393" y="2099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14" name="Freeform 169"/>
          <p:cNvSpPr/>
          <p:nvPr userDrawn="1"/>
        </p:nvSpPr>
        <p:spPr>
          <a:xfrm>
            <a:off x="1449651" y="69942"/>
            <a:ext cx="113393" cy="20991"/>
          </a:xfrm>
          <a:custGeom>
            <a:rect l="0" t="0" r="0" b="0"/>
            <a:pathLst>
              <a:path w="113391" h="20991">
                <a:moveTo>
                  <a:pt x="26337" y="20991"/>
                </a:moveTo>
                <a:lnTo>
                  <a:pt x="0" y="0"/>
                </a:lnTo>
                <a:lnTo>
                  <a:pt x="69646" y="0"/>
                </a:lnTo>
                <a:lnTo>
                  <a:pt x="113393" y="2099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15" name="Freeform 170"/>
          <p:cNvSpPr/>
          <p:nvPr userDrawn="1"/>
        </p:nvSpPr>
        <p:spPr>
          <a:xfrm>
            <a:off x="1560207" y="69942"/>
            <a:ext cx="141095" cy="20991"/>
          </a:xfrm>
          <a:custGeom>
            <a:rect l="0" t="0" r="0" b="0"/>
            <a:pathLst>
              <a:path w="141095" h="20991">
                <a:moveTo>
                  <a:pt x="53979" y="20991"/>
                </a:moveTo>
                <a:lnTo>
                  <a:pt x="0" y="0"/>
                </a:lnTo>
                <a:lnTo>
                  <a:pt x="69693" y="0"/>
                </a:lnTo>
                <a:lnTo>
                  <a:pt x="141095" y="2099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16" name="Freeform 171"/>
          <p:cNvSpPr/>
          <p:nvPr userDrawn="1"/>
        </p:nvSpPr>
        <p:spPr>
          <a:xfrm>
            <a:off x="1560207" y="69942"/>
            <a:ext cx="141095" cy="20991"/>
          </a:xfrm>
          <a:custGeom>
            <a:rect l="0" t="0" r="0" b="0"/>
            <a:pathLst>
              <a:path w="141095" h="20991">
                <a:moveTo>
                  <a:pt x="53979" y="20991"/>
                </a:moveTo>
                <a:lnTo>
                  <a:pt x="0" y="0"/>
                </a:lnTo>
                <a:lnTo>
                  <a:pt x="69693" y="0"/>
                </a:lnTo>
                <a:lnTo>
                  <a:pt x="141095" y="2099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17" name="Freeform 172"/>
          <p:cNvSpPr/>
          <p:nvPr userDrawn="1"/>
        </p:nvSpPr>
        <p:spPr>
          <a:xfrm>
            <a:off x="1519297" y="19776"/>
            <a:ext cx="94889" cy="8449"/>
          </a:xfrm>
          <a:custGeom>
            <a:rect l="0" t="0" r="0" b="0"/>
            <a:pathLst>
              <a:path w="94889" h="8449">
                <a:moveTo>
                  <a:pt x="43747" y="8449"/>
                </a:moveTo>
                <a:lnTo>
                  <a:pt x="0" y="0"/>
                </a:lnTo>
                <a:lnTo>
                  <a:pt x="40910" y="0"/>
                </a:lnTo>
                <a:lnTo>
                  <a:pt x="94889" y="844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18" name="Freeform 173"/>
          <p:cNvSpPr/>
          <p:nvPr userDrawn="1"/>
        </p:nvSpPr>
        <p:spPr>
          <a:xfrm>
            <a:off x="1519297" y="19776"/>
            <a:ext cx="94889" cy="8449"/>
          </a:xfrm>
          <a:custGeom>
            <a:rect l="0" t="0" r="0" b="0"/>
            <a:pathLst>
              <a:path w="94889" h="8449">
                <a:moveTo>
                  <a:pt x="43747" y="8449"/>
                </a:moveTo>
                <a:lnTo>
                  <a:pt x="0" y="0"/>
                </a:lnTo>
                <a:lnTo>
                  <a:pt x="40910" y="0"/>
                </a:lnTo>
                <a:lnTo>
                  <a:pt x="94889" y="844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19" name="Freeform 174"/>
          <p:cNvSpPr/>
          <p:nvPr userDrawn="1"/>
        </p:nvSpPr>
        <p:spPr>
          <a:xfrm>
            <a:off x="1519297" y="19776"/>
            <a:ext cx="43747" cy="71157"/>
          </a:xfrm>
          <a:custGeom>
            <a:rect l="0" t="0" r="0" b="0"/>
            <a:pathLst>
              <a:path w="43747" h="71157">
                <a:moveTo>
                  <a:pt x="43747" y="71157"/>
                </a:moveTo>
                <a:lnTo>
                  <a:pt x="0" y="50166"/>
                </a:lnTo>
                <a:lnTo>
                  <a:pt x="0" y="0"/>
                </a:lnTo>
                <a:lnTo>
                  <a:pt x="43747" y="844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20" name="Freeform 175"/>
          <p:cNvSpPr/>
          <p:nvPr userDrawn="1"/>
        </p:nvSpPr>
        <p:spPr>
          <a:xfrm>
            <a:off x="1519297" y="19776"/>
            <a:ext cx="43747" cy="71157"/>
          </a:xfrm>
          <a:custGeom>
            <a:rect l="0" t="0" r="0" b="0"/>
            <a:pathLst>
              <a:path w="43747" h="71157">
                <a:moveTo>
                  <a:pt x="43747" y="71157"/>
                </a:moveTo>
                <a:lnTo>
                  <a:pt x="0" y="50166"/>
                </a:lnTo>
                <a:lnTo>
                  <a:pt x="0" y="0"/>
                </a:lnTo>
                <a:lnTo>
                  <a:pt x="43747" y="844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21" name="Freeform 176"/>
          <p:cNvSpPr/>
          <p:nvPr userDrawn="1"/>
        </p:nvSpPr>
        <p:spPr>
          <a:xfrm>
            <a:off x="1591210" y="202561"/>
            <a:ext cx="61726" cy="70849"/>
          </a:xfrm>
          <a:custGeom>
            <a:rect l="0" t="0" r="0" b="0"/>
            <a:pathLst>
              <a:path w="61726" h="70849">
                <a:moveTo>
                  <a:pt x="61726" y="70849"/>
                </a:moveTo>
                <a:lnTo>
                  <a:pt x="0" y="13361"/>
                </a:lnTo>
                <a:lnTo>
                  <a:pt x="0" y="0"/>
                </a:lnTo>
                <a:lnTo>
                  <a:pt x="61726" y="54148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22" name="Freeform 177"/>
          <p:cNvSpPr/>
          <p:nvPr userDrawn="1"/>
        </p:nvSpPr>
        <p:spPr>
          <a:xfrm>
            <a:off x="1591210" y="202561"/>
            <a:ext cx="61726" cy="70849"/>
          </a:xfrm>
          <a:custGeom>
            <a:rect l="0" t="0" r="0" b="0"/>
            <a:pathLst>
              <a:path w="61726" h="70849">
                <a:moveTo>
                  <a:pt x="61726" y="70849"/>
                </a:moveTo>
                <a:lnTo>
                  <a:pt x="0" y="13361"/>
                </a:lnTo>
                <a:lnTo>
                  <a:pt x="0" y="0"/>
                </a:lnTo>
                <a:lnTo>
                  <a:pt x="61726" y="54148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23" name="Freeform 178"/>
          <p:cNvSpPr/>
          <p:nvPr userDrawn="1"/>
        </p:nvSpPr>
        <p:spPr>
          <a:xfrm>
            <a:off x="1370001" y="149065"/>
            <a:ext cx="49306" cy="178673"/>
          </a:xfrm>
          <a:custGeom>
            <a:rect l="0" t="0" r="0" b="0"/>
            <a:pathLst>
              <a:path w="49306" h="178673">
                <a:moveTo>
                  <a:pt x="6426" y="178673"/>
                </a:moveTo>
                <a:lnTo>
                  <a:pt x="0" y="110319"/>
                </a:lnTo>
                <a:lnTo>
                  <a:pt x="1041" y="107177"/>
                </a:lnTo>
                <a:lnTo>
                  <a:pt x="2085" y="104012"/>
                </a:lnTo>
                <a:lnTo>
                  <a:pt x="3129" y="100829"/>
                </a:lnTo>
                <a:lnTo>
                  <a:pt x="4177" y="97625"/>
                </a:lnTo>
                <a:lnTo>
                  <a:pt x="5223" y="94403"/>
                </a:lnTo>
                <a:lnTo>
                  <a:pt x="6275" y="91163"/>
                </a:lnTo>
                <a:lnTo>
                  <a:pt x="7326" y="87902"/>
                </a:lnTo>
                <a:lnTo>
                  <a:pt x="8380" y="84622"/>
                </a:lnTo>
                <a:lnTo>
                  <a:pt x="9436" y="81321"/>
                </a:lnTo>
                <a:lnTo>
                  <a:pt x="10494" y="78002"/>
                </a:lnTo>
                <a:lnTo>
                  <a:pt x="11557" y="74665"/>
                </a:lnTo>
                <a:lnTo>
                  <a:pt x="12618" y="71305"/>
                </a:lnTo>
                <a:lnTo>
                  <a:pt x="13680" y="67925"/>
                </a:lnTo>
                <a:lnTo>
                  <a:pt x="14749" y="64528"/>
                </a:lnTo>
                <a:lnTo>
                  <a:pt x="15819" y="61111"/>
                </a:lnTo>
                <a:lnTo>
                  <a:pt x="16888" y="57672"/>
                </a:lnTo>
                <a:lnTo>
                  <a:pt x="17960" y="54217"/>
                </a:lnTo>
                <a:lnTo>
                  <a:pt x="19037" y="50739"/>
                </a:lnTo>
                <a:lnTo>
                  <a:pt x="20114" y="47243"/>
                </a:lnTo>
                <a:lnTo>
                  <a:pt x="21190" y="43730"/>
                </a:lnTo>
                <a:lnTo>
                  <a:pt x="22273" y="40190"/>
                </a:lnTo>
                <a:lnTo>
                  <a:pt x="23357" y="36639"/>
                </a:lnTo>
                <a:lnTo>
                  <a:pt x="24441" y="33064"/>
                </a:lnTo>
                <a:lnTo>
                  <a:pt x="25528" y="29467"/>
                </a:lnTo>
                <a:lnTo>
                  <a:pt x="26619" y="25852"/>
                </a:lnTo>
                <a:lnTo>
                  <a:pt x="27710" y="22220"/>
                </a:lnTo>
                <a:lnTo>
                  <a:pt x="28803" y="18566"/>
                </a:lnTo>
                <a:lnTo>
                  <a:pt x="29898" y="14890"/>
                </a:lnTo>
                <a:lnTo>
                  <a:pt x="30996" y="11201"/>
                </a:lnTo>
                <a:lnTo>
                  <a:pt x="32098" y="7485"/>
                </a:lnTo>
                <a:lnTo>
                  <a:pt x="33200" y="3751"/>
                </a:lnTo>
                <a:lnTo>
                  <a:pt x="34305" y="0"/>
                </a:lnTo>
                <a:lnTo>
                  <a:pt x="49306" y="40775"/>
                </a:lnTo>
                <a:lnTo>
                  <a:pt x="47923" y="45465"/>
                </a:lnTo>
                <a:lnTo>
                  <a:pt x="46548" y="50131"/>
                </a:lnTo>
                <a:lnTo>
                  <a:pt x="45173" y="54772"/>
                </a:lnTo>
                <a:lnTo>
                  <a:pt x="43798" y="59391"/>
                </a:lnTo>
                <a:lnTo>
                  <a:pt x="42430" y="63980"/>
                </a:lnTo>
                <a:lnTo>
                  <a:pt x="41061" y="68548"/>
                </a:lnTo>
                <a:lnTo>
                  <a:pt x="39697" y="73091"/>
                </a:lnTo>
                <a:lnTo>
                  <a:pt x="38333" y="77610"/>
                </a:lnTo>
                <a:lnTo>
                  <a:pt x="36976" y="82102"/>
                </a:lnTo>
                <a:lnTo>
                  <a:pt x="35618" y="86570"/>
                </a:lnTo>
                <a:lnTo>
                  <a:pt x="34265" y="91016"/>
                </a:lnTo>
                <a:lnTo>
                  <a:pt x="32915" y="95433"/>
                </a:lnTo>
                <a:lnTo>
                  <a:pt x="31565" y="99829"/>
                </a:lnTo>
                <a:lnTo>
                  <a:pt x="30218" y="104199"/>
                </a:lnTo>
                <a:lnTo>
                  <a:pt x="28876" y="108544"/>
                </a:lnTo>
                <a:lnTo>
                  <a:pt x="27533" y="112867"/>
                </a:lnTo>
                <a:lnTo>
                  <a:pt x="26197" y="117163"/>
                </a:lnTo>
                <a:lnTo>
                  <a:pt x="24861" y="121436"/>
                </a:lnTo>
                <a:lnTo>
                  <a:pt x="23526" y="125680"/>
                </a:lnTo>
                <a:lnTo>
                  <a:pt x="22198" y="129903"/>
                </a:lnTo>
                <a:lnTo>
                  <a:pt x="20870" y="134105"/>
                </a:lnTo>
                <a:lnTo>
                  <a:pt x="19545" y="138277"/>
                </a:lnTo>
                <a:lnTo>
                  <a:pt x="18220" y="142427"/>
                </a:lnTo>
                <a:lnTo>
                  <a:pt x="16898" y="146553"/>
                </a:lnTo>
                <a:lnTo>
                  <a:pt x="15581" y="150654"/>
                </a:lnTo>
                <a:lnTo>
                  <a:pt x="14267" y="154728"/>
                </a:lnTo>
                <a:lnTo>
                  <a:pt x="12952" y="158778"/>
                </a:lnTo>
                <a:lnTo>
                  <a:pt x="11643" y="162807"/>
                </a:lnTo>
                <a:lnTo>
                  <a:pt x="10336" y="166811"/>
                </a:lnTo>
                <a:lnTo>
                  <a:pt x="9029" y="170789"/>
                </a:lnTo>
                <a:lnTo>
                  <a:pt x="7726" y="174745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24" name="Freeform 179"/>
          <p:cNvSpPr/>
          <p:nvPr userDrawn="1"/>
        </p:nvSpPr>
        <p:spPr>
          <a:xfrm>
            <a:off x="1370001" y="149065"/>
            <a:ext cx="49306" cy="178673"/>
          </a:xfrm>
          <a:custGeom>
            <a:rect l="0" t="0" r="0" b="0"/>
            <a:pathLst>
              <a:path w="49306" h="178673">
                <a:moveTo>
                  <a:pt x="6426" y="178673"/>
                </a:moveTo>
                <a:lnTo>
                  <a:pt x="0" y="110319"/>
                </a:lnTo>
                <a:lnTo>
                  <a:pt x="1041" y="107177"/>
                </a:lnTo>
                <a:lnTo>
                  <a:pt x="2085" y="104012"/>
                </a:lnTo>
                <a:lnTo>
                  <a:pt x="3129" y="100829"/>
                </a:lnTo>
                <a:lnTo>
                  <a:pt x="4177" y="97625"/>
                </a:lnTo>
                <a:lnTo>
                  <a:pt x="5223" y="94403"/>
                </a:lnTo>
                <a:lnTo>
                  <a:pt x="6275" y="91163"/>
                </a:lnTo>
                <a:lnTo>
                  <a:pt x="7326" y="87902"/>
                </a:lnTo>
                <a:lnTo>
                  <a:pt x="8380" y="84622"/>
                </a:lnTo>
                <a:lnTo>
                  <a:pt x="9436" y="81321"/>
                </a:lnTo>
                <a:lnTo>
                  <a:pt x="10494" y="78002"/>
                </a:lnTo>
                <a:lnTo>
                  <a:pt x="11557" y="74665"/>
                </a:lnTo>
                <a:lnTo>
                  <a:pt x="12618" y="71305"/>
                </a:lnTo>
                <a:lnTo>
                  <a:pt x="13680" y="67925"/>
                </a:lnTo>
                <a:lnTo>
                  <a:pt x="14749" y="64528"/>
                </a:lnTo>
                <a:lnTo>
                  <a:pt x="15819" y="61111"/>
                </a:lnTo>
                <a:lnTo>
                  <a:pt x="16888" y="57672"/>
                </a:lnTo>
                <a:lnTo>
                  <a:pt x="17960" y="54217"/>
                </a:lnTo>
                <a:lnTo>
                  <a:pt x="19037" y="50739"/>
                </a:lnTo>
                <a:lnTo>
                  <a:pt x="20114" y="47243"/>
                </a:lnTo>
                <a:lnTo>
                  <a:pt x="21190" y="43730"/>
                </a:lnTo>
                <a:lnTo>
                  <a:pt x="22273" y="40190"/>
                </a:lnTo>
                <a:lnTo>
                  <a:pt x="23357" y="36639"/>
                </a:lnTo>
                <a:lnTo>
                  <a:pt x="24441" y="33064"/>
                </a:lnTo>
                <a:lnTo>
                  <a:pt x="25528" y="29467"/>
                </a:lnTo>
                <a:lnTo>
                  <a:pt x="26619" y="25852"/>
                </a:lnTo>
                <a:lnTo>
                  <a:pt x="27710" y="22220"/>
                </a:lnTo>
                <a:lnTo>
                  <a:pt x="28803" y="18566"/>
                </a:lnTo>
                <a:lnTo>
                  <a:pt x="29898" y="14890"/>
                </a:lnTo>
                <a:lnTo>
                  <a:pt x="30996" y="11201"/>
                </a:lnTo>
                <a:lnTo>
                  <a:pt x="32098" y="7485"/>
                </a:lnTo>
                <a:lnTo>
                  <a:pt x="33200" y="3751"/>
                </a:lnTo>
                <a:lnTo>
                  <a:pt x="34305" y="0"/>
                </a:lnTo>
                <a:lnTo>
                  <a:pt x="49306" y="40775"/>
                </a:lnTo>
                <a:lnTo>
                  <a:pt x="47923" y="45465"/>
                </a:lnTo>
                <a:lnTo>
                  <a:pt x="46548" y="50131"/>
                </a:lnTo>
                <a:lnTo>
                  <a:pt x="45173" y="54772"/>
                </a:lnTo>
                <a:lnTo>
                  <a:pt x="43798" y="59391"/>
                </a:lnTo>
                <a:lnTo>
                  <a:pt x="42430" y="63980"/>
                </a:lnTo>
                <a:lnTo>
                  <a:pt x="41061" y="68548"/>
                </a:lnTo>
                <a:lnTo>
                  <a:pt x="39697" y="73091"/>
                </a:lnTo>
                <a:lnTo>
                  <a:pt x="38333" y="77610"/>
                </a:lnTo>
                <a:lnTo>
                  <a:pt x="36976" y="82102"/>
                </a:lnTo>
                <a:lnTo>
                  <a:pt x="35618" y="86570"/>
                </a:lnTo>
                <a:lnTo>
                  <a:pt x="34265" y="91016"/>
                </a:lnTo>
                <a:lnTo>
                  <a:pt x="32915" y="95433"/>
                </a:lnTo>
                <a:lnTo>
                  <a:pt x="31565" y="99829"/>
                </a:lnTo>
                <a:lnTo>
                  <a:pt x="30218" y="104199"/>
                </a:lnTo>
                <a:lnTo>
                  <a:pt x="28876" y="108544"/>
                </a:lnTo>
                <a:lnTo>
                  <a:pt x="27533" y="112867"/>
                </a:lnTo>
                <a:lnTo>
                  <a:pt x="26197" y="117163"/>
                </a:lnTo>
                <a:lnTo>
                  <a:pt x="24861" y="121436"/>
                </a:lnTo>
                <a:lnTo>
                  <a:pt x="23526" y="125680"/>
                </a:lnTo>
                <a:lnTo>
                  <a:pt x="22198" y="129903"/>
                </a:lnTo>
                <a:lnTo>
                  <a:pt x="20870" y="134105"/>
                </a:lnTo>
                <a:lnTo>
                  <a:pt x="19545" y="138277"/>
                </a:lnTo>
                <a:lnTo>
                  <a:pt x="18220" y="142427"/>
                </a:lnTo>
                <a:lnTo>
                  <a:pt x="16898" y="146553"/>
                </a:lnTo>
                <a:lnTo>
                  <a:pt x="15581" y="150654"/>
                </a:lnTo>
                <a:lnTo>
                  <a:pt x="14267" y="154728"/>
                </a:lnTo>
                <a:lnTo>
                  <a:pt x="12952" y="158778"/>
                </a:lnTo>
                <a:lnTo>
                  <a:pt x="11643" y="162807"/>
                </a:lnTo>
                <a:lnTo>
                  <a:pt x="10336" y="166811"/>
                </a:lnTo>
                <a:lnTo>
                  <a:pt x="9029" y="170789"/>
                </a:lnTo>
                <a:lnTo>
                  <a:pt x="7726" y="174745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25" name="Freeform 180"/>
          <p:cNvSpPr/>
          <p:nvPr userDrawn="1"/>
        </p:nvSpPr>
        <p:spPr>
          <a:xfrm>
            <a:off x="1404306" y="149065"/>
            <a:ext cx="63366" cy="56110"/>
          </a:xfrm>
          <a:custGeom>
            <a:rect l="0" t="0" r="0" b="0"/>
            <a:pathLst>
              <a:path w="63366" h="56109">
                <a:moveTo>
                  <a:pt x="15001" y="40775"/>
                </a:moveTo>
                <a:lnTo>
                  <a:pt x="0" y="0"/>
                </a:lnTo>
                <a:lnTo>
                  <a:pt x="38693" y="12270"/>
                </a:lnTo>
                <a:lnTo>
                  <a:pt x="63366" y="56110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26" name="Freeform 181"/>
          <p:cNvSpPr/>
          <p:nvPr userDrawn="1"/>
        </p:nvSpPr>
        <p:spPr>
          <a:xfrm>
            <a:off x="1404306" y="149065"/>
            <a:ext cx="63366" cy="56110"/>
          </a:xfrm>
          <a:custGeom>
            <a:rect l="0" t="0" r="0" b="0"/>
            <a:pathLst>
              <a:path w="63366" h="56109">
                <a:moveTo>
                  <a:pt x="15001" y="40775"/>
                </a:moveTo>
                <a:lnTo>
                  <a:pt x="0" y="0"/>
                </a:lnTo>
                <a:lnTo>
                  <a:pt x="38693" y="12270"/>
                </a:lnTo>
                <a:lnTo>
                  <a:pt x="63366" y="56110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27" name="Freeform 182"/>
          <p:cNvSpPr/>
          <p:nvPr userDrawn="1"/>
        </p:nvSpPr>
        <p:spPr>
          <a:xfrm>
            <a:off x="1372219" y="42078"/>
            <a:ext cx="47088" cy="117088"/>
          </a:xfrm>
          <a:custGeom>
            <a:rect l="0" t="0" r="0" b="0"/>
            <a:pathLst>
              <a:path w="47088" h="117088">
                <a:moveTo>
                  <a:pt x="47088" y="117088"/>
                </a:moveTo>
                <a:lnTo>
                  <a:pt x="32087" y="82449"/>
                </a:lnTo>
                <a:lnTo>
                  <a:pt x="0" y="0"/>
                </a:lnTo>
                <a:lnTo>
                  <a:pt x="6980" y="1402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28" name="Freeform 183"/>
          <p:cNvSpPr/>
          <p:nvPr userDrawn="1"/>
        </p:nvSpPr>
        <p:spPr>
          <a:xfrm>
            <a:off x="1372219" y="42078"/>
            <a:ext cx="47088" cy="117088"/>
          </a:xfrm>
          <a:custGeom>
            <a:rect l="0" t="0" r="0" b="0"/>
            <a:pathLst>
              <a:path w="47088" h="117088">
                <a:moveTo>
                  <a:pt x="47088" y="117088"/>
                </a:moveTo>
                <a:lnTo>
                  <a:pt x="32087" y="82449"/>
                </a:lnTo>
                <a:lnTo>
                  <a:pt x="0" y="0"/>
                </a:lnTo>
                <a:lnTo>
                  <a:pt x="6980" y="1402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29" name="Freeform 184"/>
          <p:cNvSpPr/>
          <p:nvPr userDrawn="1"/>
        </p:nvSpPr>
        <p:spPr>
          <a:xfrm>
            <a:off x="1372219" y="28714"/>
            <a:ext cx="52632" cy="27388"/>
          </a:xfrm>
          <a:custGeom>
            <a:rect l="0" t="0" r="0" b="0"/>
            <a:pathLst>
              <a:path w="52632" h="27388">
                <a:moveTo>
                  <a:pt x="6980" y="27388"/>
                </a:moveTo>
                <a:lnTo>
                  <a:pt x="0" y="13364"/>
                </a:lnTo>
                <a:lnTo>
                  <a:pt x="36522" y="0"/>
                </a:lnTo>
                <a:lnTo>
                  <a:pt x="52632" y="10685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30" name="Freeform 185"/>
          <p:cNvSpPr/>
          <p:nvPr userDrawn="1"/>
        </p:nvSpPr>
        <p:spPr>
          <a:xfrm>
            <a:off x="1372219" y="28714"/>
            <a:ext cx="52632" cy="27388"/>
          </a:xfrm>
          <a:custGeom>
            <a:rect l="0" t="0" r="0" b="0"/>
            <a:pathLst>
              <a:path w="52632" h="27388">
                <a:moveTo>
                  <a:pt x="6980" y="27388"/>
                </a:moveTo>
                <a:lnTo>
                  <a:pt x="0" y="13364"/>
                </a:lnTo>
                <a:lnTo>
                  <a:pt x="36522" y="0"/>
                </a:lnTo>
                <a:lnTo>
                  <a:pt x="52632" y="10685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31" name="Freeform 186"/>
          <p:cNvSpPr/>
          <p:nvPr userDrawn="1"/>
        </p:nvSpPr>
        <p:spPr>
          <a:xfrm>
            <a:off x="1488344" y="165802"/>
            <a:ext cx="74700" cy="44961"/>
          </a:xfrm>
          <a:custGeom>
            <a:rect l="0" t="0" r="0" b="0"/>
            <a:pathLst>
              <a:path w="74700" h="44961">
                <a:moveTo>
                  <a:pt x="36011" y="44961"/>
                </a:moveTo>
                <a:lnTo>
                  <a:pt x="0" y="0"/>
                </a:lnTo>
                <a:lnTo>
                  <a:pt x="30953" y="0"/>
                </a:lnTo>
                <a:lnTo>
                  <a:pt x="74700" y="449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32" name="Freeform 187"/>
          <p:cNvSpPr/>
          <p:nvPr userDrawn="1"/>
        </p:nvSpPr>
        <p:spPr>
          <a:xfrm>
            <a:off x="1488344" y="165802"/>
            <a:ext cx="74700" cy="44961"/>
          </a:xfrm>
          <a:custGeom>
            <a:rect l="0" t="0" r="0" b="0"/>
            <a:pathLst>
              <a:path w="74700" h="44961">
                <a:moveTo>
                  <a:pt x="36011" y="44961"/>
                </a:moveTo>
                <a:lnTo>
                  <a:pt x="0" y="0"/>
                </a:lnTo>
                <a:lnTo>
                  <a:pt x="30953" y="0"/>
                </a:lnTo>
                <a:lnTo>
                  <a:pt x="74700" y="449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33" name="Freeform 188"/>
          <p:cNvSpPr/>
          <p:nvPr userDrawn="1"/>
        </p:nvSpPr>
        <p:spPr>
          <a:xfrm>
            <a:off x="1560207" y="165802"/>
            <a:ext cx="92729" cy="44961"/>
          </a:xfrm>
          <a:custGeom>
            <a:rect l="0" t="0" r="0" b="0"/>
            <a:pathLst>
              <a:path w="92729" h="44961">
                <a:moveTo>
                  <a:pt x="53979" y="44961"/>
                </a:moveTo>
                <a:lnTo>
                  <a:pt x="0" y="0"/>
                </a:lnTo>
                <a:lnTo>
                  <a:pt x="31003" y="0"/>
                </a:lnTo>
                <a:lnTo>
                  <a:pt x="92729" y="449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34" name="Freeform 189"/>
          <p:cNvSpPr/>
          <p:nvPr userDrawn="1"/>
        </p:nvSpPr>
        <p:spPr>
          <a:xfrm>
            <a:off x="1560207" y="165802"/>
            <a:ext cx="92729" cy="44961"/>
          </a:xfrm>
          <a:custGeom>
            <a:rect l="0" t="0" r="0" b="0"/>
            <a:pathLst>
              <a:path w="92729" h="44961">
                <a:moveTo>
                  <a:pt x="53979" y="44961"/>
                </a:moveTo>
                <a:lnTo>
                  <a:pt x="0" y="0"/>
                </a:lnTo>
                <a:lnTo>
                  <a:pt x="31003" y="0"/>
                </a:lnTo>
                <a:lnTo>
                  <a:pt x="92729" y="449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35" name="Freeform 190"/>
          <p:cNvSpPr/>
          <p:nvPr userDrawn="1"/>
        </p:nvSpPr>
        <p:spPr>
          <a:xfrm>
            <a:off x="1519297" y="106697"/>
            <a:ext cx="43747" cy="104066"/>
          </a:xfrm>
          <a:custGeom>
            <a:rect l="0" t="0" r="0" b="0"/>
            <a:pathLst>
              <a:path w="43747" h="104066">
                <a:moveTo>
                  <a:pt x="43747" y="104066"/>
                </a:moveTo>
                <a:lnTo>
                  <a:pt x="0" y="59105"/>
                </a:lnTo>
                <a:lnTo>
                  <a:pt x="0" y="0"/>
                </a:lnTo>
                <a:lnTo>
                  <a:pt x="43747" y="3018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36" name="Freeform 191"/>
          <p:cNvSpPr/>
          <p:nvPr userDrawn="1"/>
        </p:nvSpPr>
        <p:spPr>
          <a:xfrm>
            <a:off x="1519297" y="106697"/>
            <a:ext cx="43747" cy="104066"/>
          </a:xfrm>
          <a:custGeom>
            <a:rect l="0" t="0" r="0" b="0"/>
            <a:pathLst>
              <a:path w="43747" h="104066">
                <a:moveTo>
                  <a:pt x="43747" y="104066"/>
                </a:moveTo>
                <a:lnTo>
                  <a:pt x="0" y="59105"/>
                </a:lnTo>
                <a:lnTo>
                  <a:pt x="0" y="0"/>
                </a:lnTo>
                <a:lnTo>
                  <a:pt x="43747" y="3018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37" name="Freeform 192"/>
          <p:cNvSpPr/>
          <p:nvPr userDrawn="1"/>
        </p:nvSpPr>
        <p:spPr>
          <a:xfrm>
            <a:off x="1591210" y="106697"/>
            <a:ext cx="61726" cy="104066"/>
          </a:xfrm>
          <a:custGeom>
            <a:rect l="0" t="0" r="0" b="0"/>
            <a:pathLst>
              <a:path w="61726" h="104066">
                <a:moveTo>
                  <a:pt x="61726" y="104066"/>
                </a:moveTo>
                <a:lnTo>
                  <a:pt x="0" y="59105"/>
                </a:lnTo>
                <a:lnTo>
                  <a:pt x="0" y="0"/>
                </a:lnTo>
                <a:lnTo>
                  <a:pt x="61726" y="3018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38" name="Freeform 193"/>
          <p:cNvSpPr/>
          <p:nvPr userDrawn="1"/>
        </p:nvSpPr>
        <p:spPr>
          <a:xfrm>
            <a:off x="1591210" y="106697"/>
            <a:ext cx="61726" cy="104066"/>
          </a:xfrm>
          <a:custGeom>
            <a:rect l="0" t="0" r="0" b="0"/>
            <a:pathLst>
              <a:path w="61726" h="104066">
                <a:moveTo>
                  <a:pt x="61726" y="104066"/>
                </a:moveTo>
                <a:lnTo>
                  <a:pt x="0" y="59105"/>
                </a:lnTo>
                <a:lnTo>
                  <a:pt x="0" y="0"/>
                </a:lnTo>
                <a:lnTo>
                  <a:pt x="61726" y="3018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39" name="Freeform 194"/>
          <p:cNvSpPr/>
          <p:nvPr userDrawn="1"/>
        </p:nvSpPr>
        <p:spPr>
          <a:xfrm>
            <a:off x="1845767" y="19776"/>
            <a:ext cx="183541" cy="292723"/>
          </a:xfrm>
          <a:custGeom>
            <a:rect l="0" t="0" r="0" b="0"/>
            <a:pathLst>
              <a:path w="183541" h="292723">
                <a:moveTo>
                  <a:pt x="125365" y="292625"/>
                </a:moveTo>
                <a:lnTo>
                  <a:pt x="0" y="227339"/>
                </a:lnTo>
                <a:lnTo>
                  <a:pt x="1169" y="227339"/>
                </a:lnTo>
                <a:lnTo>
                  <a:pt x="2329" y="227339"/>
                </a:lnTo>
                <a:lnTo>
                  <a:pt x="3469" y="227339"/>
                </a:lnTo>
                <a:lnTo>
                  <a:pt x="4603" y="227339"/>
                </a:lnTo>
                <a:lnTo>
                  <a:pt x="5720" y="227339"/>
                </a:lnTo>
                <a:lnTo>
                  <a:pt x="6825" y="227339"/>
                </a:lnTo>
                <a:lnTo>
                  <a:pt x="7919" y="227339"/>
                </a:lnTo>
                <a:lnTo>
                  <a:pt x="8995" y="227339"/>
                </a:lnTo>
                <a:lnTo>
                  <a:pt x="10064" y="227339"/>
                </a:lnTo>
                <a:lnTo>
                  <a:pt x="11116" y="227339"/>
                </a:lnTo>
                <a:lnTo>
                  <a:pt x="12156" y="227339"/>
                </a:lnTo>
                <a:lnTo>
                  <a:pt x="13186" y="227339"/>
                </a:lnTo>
                <a:lnTo>
                  <a:pt x="14198" y="227339"/>
                </a:lnTo>
                <a:lnTo>
                  <a:pt x="15199" y="227339"/>
                </a:lnTo>
                <a:lnTo>
                  <a:pt x="16188" y="227339"/>
                </a:lnTo>
                <a:lnTo>
                  <a:pt x="17164" y="227339"/>
                </a:lnTo>
                <a:lnTo>
                  <a:pt x="18125" y="227339"/>
                </a:lnTo>
                <a:lnTo>
                  <a:pt x="19075" y="227339"/>
                </a:lnTo>
                <a:lnTo>
                  <a:pt x="20011" y="227339"/>
                </a:lnTo>
                <a:lnTo>
                  <a:pt x="20933" y="227339"/>
                </a:lnTo>
                <a:lnTo>
                  <a:pt x="21844" y="227339"/>
                </a:lnTo>
                <a:lnTo>
                  <a:pt x="22740" y="227339"/>
                </a:lnTo>
                <a:lnTo>
                  <a:pt x="23626" y="227339"/>
                </a:lnTo>
                <a:lnTo>
                  <a:pt x="24497" y="227339"/>
                </a:lnTo>
                <a:lnTo>
                  <a:pt x="25358" y="227339"/>
                </a:lnTo>
                <a:lnTo>
                  <a:pt x="26204" y="227339"/>
                </a:lnTo>
                <a:lnTo>
                  <a:pt x="27035" y="227339"/>
                </a:lnTo>
                <a:lnTo>
                  <a:pt x="27852" y="227339"/>
                </a:lnTo>
                <a:lnTo>
                  <a:pt x="28659" y="227339"/>
                </a:lnTo>
                <a:lnTo>
                  <a:pt x="29455" y="227339"/>
                </a:lnTo>
                <a:lnTo>
                  <a:pt x="30236" y="227339"/>
                </a:lnTo>
                <a:lnTo>
                  <a:pt x="31003" y="227339"/>
                </a:lnTo>
                <a:lnTo>
                  <a:pt x="33001" y="227418"/>
                </a:lnTo>
                <a:lnTo>
                  <a:pt x="34865" y="227361"/>
                </a:lnTo>
                <a:lnTo>
                  <a:pt x="36590" y="227177"/>
                </a:lnTo>
                <a:lnTo>
                  <a:pt x="38177" y="226861"/>
                </a:lnTo>
                <a:lnTo>
                  <a:pt x="39625" y="226410"/>
                </a:lnTo>
                <a:lnTo>
                  <a:pt x="40934" y="225835"/>
                </a:lnTo>
                <a:lnTo>
                  <a:pt x="42109" y="225126"/>
                </a:lnTo>
                <a:lnTo>
                  <a:pt x="43145" y="224283"/>
                </a:lnTo>
                <a:lnTo>
                  <a:pt x="44042" y="223315"/>
                </a:lnTo>
                <a:lnTo>
                  <a:pt x="44801" y="222213"/>
                </a:lnTo>
                <a:lnTo>
                  <a:pt x="45424" y="220982"/>
                </a:lnTo>
                <a:lnTo>
                  <a:pt x="45910" y="219624"/>
                </a:lnTo>
                <a:lnTo>
                  <a:pt x="46259" y="218134"/>
                </a:lnTo>
                <a:lnTo>
                  <a:pt x="46468" y="216514"/>
                </a:lnTo>
                <a:lnTo>
                  <a:pt x="46540" y="214764"/>
                </a:lnTo>
                <a:lnTo>
                  <a:pt x="46479" y="212886"/>
                </a:lnTo>
                <a:lnTo>
                  <a:pt x="46479" y="0"/>
                </a:lnTo>
                <a:lnTo>
                  <a:pt x="183463" y="8449"/>
                </a:lnTo>
                <a:lnTo>
                  <a:pt x="183463" y="274557"/>
                </a:lnTo>
                <a:lnTo>
                  <a:pt x="183541" y="276908"/>
                </a:lnTo>
                <a:lnTo>
                  <a:pt x="183451" y="279094"/>
                </a:lnTo>
                <a:lnTo>
                  <a:pt x="183188" y="281117"/>
                </a:lnTo>
                <a:lnTo>
                  <a:pt x="182753" y="282981"/>
                </a:lnTo>
                <a:lnTo>
                  <a:pt x="182148" y="284680"/>
                </a:lnTo>
                <a:lnTo>
                  <a:pt x="181371" y="286217"/>
                </a:lnTo>
                <a:lnTo>
                  <a:pt x="180421" y="287596"/>
                </a:lnTo>
                <a:lnTo>
                  <a:pt x="179297" y="288806"/>
                </a:lnTo>
                <a:lnTo>
                  <a:pt x="178002" y="289856"/>
                </a:lnTo>
                <a:lnTo>
                  <a:pt x="176536" y="290743"/>
                </a:lnTo>
                <a:lnTo>
                  <a:pt x="174898" y="291466"/>
                </a:lnTo>
                <a:lnTo>
                  <a:pt x="173087" y="292028"/>
                </a:lnTo>
                <a:lnTo>
                  <a:pt x="171104" y="292421"/>
                </a:lnTo>
                <a:lnTo>
                  <a:pt x="168948" y="292655"/>
                </a:lnTo>
                <a:lnTo>
                  <a:pt x="166619" y="292723"/>
                </a:lnTo>
                <a:lnTo>
                  <a:pt x="164117" y="292625"/>
                </a:lnTo>
                <a:lnTo>
                  <a:pt x="163158" y="292625"/>
                </a:lnTo>
                <a:lnTo>
                  <a:pt x="162182" y="292625"/>
                </a:lnTo>
                <a:lnTo>
                  <a:pt x="161193" y="292625"/>
                </a:lnTo>
                <a:lnTo>
                  <a:pt x="160181" y="292625"/>
                </a:lnTo>
                <a:lnTo>
                  <a:pt x="159159" y="292625"/>
                </a:lnTo>
                <a:lnTo>
                  <a:pt x="158119" y="292625"/>
                </a:lnTo>
                <a:lnTo>
                  <a:pt x="157061" y="292625"/>
                </a:lnTo>
                <a:lnTo>
                  <a:pt x="155987" y="292625"/>
                </a:lnTo>
                <a:lnTo>
                  <a:pt x="154900" y="292625"/>
                </a:lnTo>
                <a:lnTo>
                  <a:pt x="153796" y="292625"/>
                </a:lnTo>
                <a:lnTo>
                  <a:pt x="152672" y="292625"/>
                </a:lnTo>
                <a:lnTo>
                  <a:pt x="151534" y="292625"/>
                </a:lnTo>
                <a:lnTo>
                  <a:pt x="150379" y="292625"/>
                </a:lnTo>
                <a:lnTo>
                  <a:pt x="149208" y="292625"/>
                </a:lnTo>
                <a:lnTo>
                  <a:pt x="148025" y="292625"/>
                </a:lnTo>
                <a:lnTo>
                  <a:pt x="146822" y="292625"/>
                </a:lnTo>
                <a:lnTo>
                  <a:pt x="145601" y="292625"/>
                </a:lnTo>
                <a:lnTo>
                  <a:pt x="144367" y="292625"/>
                </a:lnTo>
                <a:lnTo>
                  <a:pt x="143113" y="292625"/>
                </a:lnTo>
                <a:lnTo>
                  <a:pt x="141846" y="292625"/>
                </a:lnTo>
                <a:lnTo>
                  <a:pt x="140561" y="292625"/>
                </a:lnTo>
                <a:lnTo>
                  <a:pt x="139262" y="292625"/>
                </a:lnTo>
                <a:lnTo>
                  <a:pt x="137945" y="292625"/>
                </a:lnTo>
                <a:lnTo>
                  <a:pt x="136612" y="292625"/>
                </a:lnTo>
                <a:lnTo>
                  <a:pt x="135262" y="292625"/>
                </a:lnTo>
                <a:lnTo>
                  <a:pt x="133897" y="292625"/>
                </a:lnTo>
                <a:lnTo>
                  <a:pt x="132515" y="292625"/>
                </a:lnTo>
                <a:lnTo>
                  <a:pt x="131118" y="292625"/>
                </a:lnTo>
                <a:lnTo>
                  <a:pt x="129704" y="292625"/>
                </a:lnTo>
                <a:lnTo>
                  <a:pt x="128275" y="292625"/>
                </a:lnTo>
                <a:lnTo>
                  <a:pt x="126827" y="292625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40" name="Freeform 195"/>
          <p:cNvSpPr/>
          <p:nvPr userDrawn="1"/>
        </p:nvSpPr>
        <p:spPr>
          <a:xfrm>
            <a:off x="1845767" y="19776"/>
            <a:ext cx="183541" cy="292723"/>
          </a:xfrm>
          <a:custGeom>
            <a:rect l="0" t="0" r="0" b="0"/>
            <a:pathLst>
              <a:path w="183541" h="292723">
                <a:moveTo>
                  <a:pt x="125365" y="292625"/>
                </a:moveTo>
                <a:lnTo>
                  <a:pt x="0" y="227339"/>
                </a:lnTo>
                <a:lnTo>
                  <a:pt x="1169" y="227339"/>
                </a:lnTo>
                <a:lnTo>
                  <a:pt x="2329" y="227339"/>
                </a:lnTo>
                <a:lnTo>
                  <a:pt x="3469" y="227339"/>
                </a:lnTo>
                <a:lnTo>
                  <a:pt x="4603" y="227339"/>
                </a:lnTo>
                <a:lnTo>
                  <a:pt x="5720" y="227339"/>
                </a:lnTo>
                <a:lnTo>
                  <a:pt x="6825" y="227339"/>
                </a:lnTo>
                <a:lnTo>
                  <a:pt x="7919" y="227339"/>
                </a:lnTo>
                <a:lnTo>
                  <a:pt x="8995" y="227339"/>
                </a:lnTo>
                <a:lnTo>
                  <a:pt x="10064" y="227339"/>
                </a:lnTo>
                <a:lnTo>
                  <a:pt x="11116" y="227339"/>
                </a:lnTo>
                <a:lnTo>
                  <a:pt x="12156" y="227339"/>
                </a:lnTo>
                <a:lnTo>
                  <a:pt x="13186" y="227339"/>
                </a:lnTo>
                <a:lnTo>
                  <a:pt x="14198" y="227339"/>
                </a:lnTo>
                <a:lnTo>
                  <a:pt x="15199" y="227339"/>
                </a:lnTo>
                <a:lnTo>
                  <a:pt x="16188" y="227339"/>
                </a:lnTo>
                <a:lnTo>
                  <a:pt x="17164" y="227339"/>
                </a:lnTo>
                <a:lnTo>
                  <a:pt x="18125" y="227339"/>
                </a:lnTo>
                <a:lnTo>
                  <a:pt x="19075" y="227339"/>
                </a:lnTo>
                <a:lnTo>
                  <a:pt x="20011" y="227339"/>
                </a:lnTo>
                <a:lnTo>
                  <a:pt x="20933" y="227339"/>
                </a:lnTo>
                <a:lnTo>
                  <a:pt x="21844" y="227339"/>
                </a:lnTo>
                <a:lnTo>
                  <a:pt x="22740" y="227339"/>
                </a:lnTo>
                <a:lnTo>
                  <a:pt x="23626" y="227339"/>
                </a:lnTo>
                <a:lnTo>
                  <a:pt x="24497" y="227339"/>
                </a:lnTo>
                <a:lnTo>
                  <a:pt x="25358" y="227339"/>
                </a:lnTo>
                <a:lnTo>
                  <a:pt x="26204" y="227339"/>
                </a:lnTo>
                <a:lnTo>
                  <a:pt x="27035" y="227339"/>
                </a:lnTo>
                <a:lnTo>
                  <a:pt x="27852" y="227339"/>
                </a:lnTo>
                <a:lnTo>
                  <a:pt x="28659" y="227339"/>
                </a:lnTo>
                <a:lnTo>
                  <a:pt x="29455" y="227339"/>
                </a:lnTo>
                <a:lnTo>
                  <a:pt x="30236" y="227339"/>
                </a:lnTo>
                <a:lnTo>
                  <a:pt x="31003" y="227339"/>
                </a:lnTo>
                <a:lnTo>
                  <a:pt x="33001" y="227418"/>
                </a:lnTo>
                <a:lnTo>
                  <a:pt x="34865" y="227361"/>
                </a:lnTo>
                <a:lnTo>
                  <a:pt x="36590" y="227177"/>
                </a:lnTo>
                <a:lnTo>
                  <a:pt x="38177" y="226861"/>
                </a:lnTo>
                <a:lnTo>
                  <a:pt x="39625" y="226410"/>
                </a:lnTo>
                <a:lnTo>
                  <a:pt x="40934" y="225835"/>
                </a:lnTo>
                <a:lnTo>
                  <a:pt x="42109" y="225126"/>
                </a:lnTo>
                <a:lnTo>
                  <a:pt x="43145" y="224283"/>
                </a:lnTo>
                <a:lnTo>
                  <a:pt x="44042" y="223315"/>
                </a:lnTo>
                <a:lnTo>
                  <a:pt x="44801" y="222213"/>
                </a:lnTo>
                <a:lnTo>
                  <a:pt x="45424" y="220982"/>
                </a:lnTo>
                <a:lnTo>
                  <a:pt x="45910" y="219624"/>
                </a:lnTo>
                <a:lnTo>
                  <a:pt x="46259" y="218134"/>
                </a:lnTo>
                <a:lnTo>
                  <a:pt x="46468" y="216514"/>
                </a:lnTo>
                <a:lnTo>
                  <a:pt x="46540" y="214764"/>
                </a:lnTo>
                <a:lnTo>
                  <a:pt x="46479" y="212886"/>
                </a:lnTo>
                <a:lnTo>
                  <a:pt x="46479" y="0"/>
                </a:lnTo>
                <a:lnTo>
                  <a:pt x="183463" y="8449"/>
                </a:lnTo>
                <a:lnTo>
                  <a:pt x="183463" y="274557"/>
                </a:lnTo>
                <a:lnTo>
                  <a:pt x="183541" y="276908"/>
                </a:lnTo>
                <a:lnTo>
                  <a:pt x="183451" y="279094"/>
                </a:lnTo>
                <a:lnTo>
                  <a:pt x="183188" y="281117"/>
                </a:lnTo>
                <a:lnTo>
                  <a:pt x="182753" y="282981"/>
                </a:lnTo>
                <a:lnTo>
                  <a:pt x="182148" y="284680"/>
                </a:lnTo>
                <a:lnTo>
                  <a:pt x="181371" y="286217"/>
                </a:lnTo>
                <a:lnTo>
                  <a:pt x="180421" y="287596"/>
                </a:lnTo>
                <a:lnTo>
                  <a:pt x="179297" y="288806"/>
                </a:lnTo>
                <a:lnTo>
                  <a:pt x="178002" y="289856"/>
                </a:lnTo>
                <a:lnTo>
                  <a:pt x="176536" y="290743"/>
                </a:lnTo>
                <a:lnTo>
                  <a:pt x="174898" y="291466"/>
                </a:lnTo>
                <a:lnTo>
                  <a:pt x="173087" y="292028"/>
                </a:lnTo>
                <a:lnTo>
                  <a:pt x="171104" y="292421"/>
                </a:lnTo>
                <a:lnTo>
                  <a:pt x="168948" y="292655"/>
                </a:lnTo>
                <a:lnTo>
                  <a:pt x="166619" y="292723"/>
                </a:lnTo>
                <a:lnTo>
                  <a:pt x="164117" y="292625"/>
                </a:lnTo>
                <a:lnTo>
                  <a:pt x="163158" y="292625"/>
                </a:lnTo>
                <a:lnTo>
                  <a:pt x="162182" y="292625"/>
                </a:lnTo>
                <a:lnTo>
                  <a:pt x="161193" y="292625"/>
                </a:lnTo>
                <a:lnTo>
                  <a:pt x="160181" y="292625"/>
                </a:lnTo>
                <a:lnTo>
                  <a:pt x="159159" y="292625"/>
                </a:lnTo>
                <a:lnTo>
                  <a:pt x="158119" y="292625"/>
                </a:lnTo>
                <a:lnTo>
                  <a:pt x="157061" y="292625"/>
                </a:lnTo>
                <a:lnTo>
                  <a:pt x="155987" y="292625"/>
                </a:lnTo>
                <a:lnTo>
                  <a:pt x="154900" y="292625"/>
                </a:lnTo>
                <a:lnTo>
                  <a:pt x="153796" y="292625"/>
                </a:lnTo>
                <a:lnTo>
                  <a:pt x="152672" y="292625"/>
                </a:lnTo>
                <a:lnTo>
                  <a:pt x="151534" y="292625"/>
                </a:lnTo>
                <a:lnTo>
                  <a:pt x="150379" y="292625"/>
                </a:lnTo>
                <a:lnTo>
                  <a:pt x="149208" y="292625"/>
                </a:lnTo>
                <a:lnTo>
                  <a:pt x="148025" y="292625"/>
                </a:lnTo>
                <a:lnTo>
                  <a:pt x="146822" y="292625"/>
                </a:lnTo>
                <a:lnTo>
                  <a:pt x="145601" y="292625"/>
                </a:lnTo>
                <a:lnTo>
                  <a:pt x="144367" y="292625"/>
                </a:lnTo>
                <a:lnTo>
                  <a:pt x="143113" y="292625"/>
                </a:lnTo>
                <a:lnTo>
                  <a:pt x="141846" y="292625"/>
                </a:lnTo>
                <a:lnTo>
                  <a:pt x="140561" y="292625"/>
                </a:lnTo>
                <a:lnTo>
                  <a:pt x="139262" y="292625"/>
                </a:lnTo>
                <a:lnTo>
                  <a:pt x="137945" y="292625"/>
                </a:lnTo>
                <a:lnTo>
                  <a:pt x="136612" y="292625"/>
                </a:lnTo>
                <a:lnTo>
                  <a:pt x="135262" y="292625"/>
                </a:lnTo>
                <a:lnTo>
                  <a:pt x="133897" y="292625"/>
                </a:lnTo>
                <a:lnTo>
                  <a:pt x="132515" y="292625"/>
                </a:lnTo>
                <a:lnTo>
                  <a:pt x="131118" y="292625"/>
                </a:lnTo>
                <a:lnTo>
                  <a:pt x="129704" y="292625"/>
                </a:lnTo>
                <a:lnTo>
                  <a:pt x="128275" y="292625"/>
                </a:lnTo>
                <a:lnTo>
                  <a:pt x="126827" y="292625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41" name="Freeform 196"/>
          <p:cNvSpPr/>
          <p:nvPr userDrawn="1"/>
        </p:nvSpPr>
        <p:spPr>
          <a:xfrm>
            <a:off x="1673254" y="44313"/>
            <a:ext cx="161040" cy="14584"/>
          </a:xfrm>
          <a:custGeom>
            <a:rect l="0" t="0" r="0" b="0"/>
            <a:pathLst>
              <a:path w="161040" h="14584">
                <a:moveTo>
                  <a:pt x="82239" y="14584"/>
                </a:moveTo>
                <a:lnTo>
                  <a:pt x="0" y="0"/>
                </a:lnTo>
                <a:lnTo>
                  <a:pt x="63040" y="0"/>
                </a:lnTo>
                <a:lnTo>
                  <a:pt x="161040" y="1458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42" name="Freeform 197"/>
          <p:cNvSpPr/>
          <p:nvPr userDrawn="1"/>
        </p:nvSpPr>
        <p:spPr>
          <a:xfrm>
            <a:off x="1673254" y="44313"/>
            <a:ext cx="161040" cy="14584"/>
          </a:xfrm>
          <a:custGeom>
            <a:rect l="0" t="0" r="0" b="0"/>
            <a:pathLst>
              <a:path w="161040" h="14584">
                <a:moveTo>
                  <a:pt x="82239" y="14584"/>
                </a:moveTo>
                <a:lnTo>
                  <a:pt x="0" y="0"/>
                </a:lnTo>
                <a:lnTo>
                  <a:pt x="63040" y="0"/>
                </a:lnTo>
                <a:lnTo>
                  <a:pt x="161040" y="1458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43" name="Freeform 198"/>
          <p:cNvSpPr/>
          <p:nvPr userDrawn="1"/>
        </p:nvSpPr>
        <p:spPr>
          <a:xfrm>
            <a:off x="1842465" y="48734"/>
            <a:ext cx="124538" cy="230262"/>
          </a:xfrm>
          <a:custGeom>
            <a:rect l="0" t="0" r="0" b="0"/>
            <a:pathLst>
              <a:path w="124538" h="230262">
                <a:moveTo>
                  <a:pt x="124538" y="230262"/>
                </a:moveTo>
                <a:lnTo>
                  <a:pt x="0" y="171658"/>
                </a:lnTo>
                <a:lnTo>
                  <a:pt x="0" y="0"/>
                </a:lnTo>
                <a:lnTo>
                  <a:pt x="124538" y="1569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44" name="Freeform 199"/>
          <p:cNvSpPr/>
          <p:nvPr userDrawn="1"/>
        </p:nvSpPr>
        <p:spPr>
          <a:xfrm>
            <a:off x="1842465" y="48734"/>
            <a:ext cx="124538" cy="230262"/>
          </a:xfrm>
          <a:custGeom>
            <a:rect l="0" t="0" r="0" b="0"/>
            <a:pathLst>
              <a:path w="124538" h="230262">
                <a:moveTo>
                  <a:pt x="124538" y="230262"/>
                </a:moveTo>
                <a:lnTo>
                  <a:pt x="0" y="171658"/>
                </a:lnTo>
                <a:lnTo>
                  <a:pt x="0" y="0"/>
                </a:lnTo>
                <a:lnTo>
                  <a:pt x="124538" y="1569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45" name="Freeform 200"/>
          <p:cNvSpPr/>
          <p:nvPr userDrawn="1"/>
        </p:nvSpPr>
        <p:spPr>
          <a:xfrm>
            <a:off x="1736294" y="19822"/>
            <a:ext cx="143592" cy="8463"/>
          </a:xfrm>
          <a:custGeom>
            <a:rect l="0" t="0" r="0" b="0"/>
            <a:pathLst>
              <a:path w="143592" h="8463">
                <a:moveTo>
                  <a:pt x="98000" y="8463"/>
                </a:moveTo>
                <a:lnTo>
                  <a:pt x="0" y="0"/>
                </a:lnTo>
                <a:lnTo>
                  <a:pt x="36476" y="0"/>
                </a:lnTo>
                <a:lnTo>
                  <a:pt x="143592" y="846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46" name="Freeform 201"/>
          <p:cNvSpPr/>
          <p:nvPr userDrawn="1"/>
        </p:nvSpPr>
        <p:spPr>
          <a:xfrm>
            <a:off x="1736294" y="19822"/>
            <a:ext cx="143592" cy="8463"/>
          </a:xfrm>
          <a:custGeom>
            <a:rect l="0" t="0" r="0" b="0"/>
            <a:pathLst>
              <a:path w="143592" h="8463">
                <a:moveTo>
                  <a:pt x="98000" y="8463"/>
                </a:moveTo>
                <a:lnTo>
                  <a:pt x="0" y="0"/>
                </a:lnTo>
                <a:lnTo>
                  <a:pt x="36476" y="0"/>
                </a:lnTo>
                <a:lnTo>
                  <a:pt x="143592" y="846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47" name="Freeform 202"/>
          <p:cNvSpPr/>
          <p:nvPr userDrawn="1"/>
        </p:nvSpPr>
        <p:spPr>
          <a:xfrm>
            <a:off x="1842465" y="48734"/>
            <a:ext cx="167419" cy="15692"/>
          </a:xfrm>
          <a:custGeom>
            <a:rect l="0" t="0" r="0" b="0"/>
            <a:pathLst>
              <a:path w="167419" h="15691">
                <a:moveTo>
                  <a:pt x="124538" y="15692"/>
                </a:moveTo>
                <a:lnTo>
                  <a:pt x="0" y="0"/>
                </a:lnTo>
                <a:lnTo>
                  <a:pt x="34305" y="0"/>
                </a:lnTo>
                <a:lnTo>
                  <a:pt x="167419" y="1569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48" name="Freeform 203"/>
          <p:cNvSpPr/>
          <p:nvPr userDrawn="1"/>
        </p:nvSpPr>
        <p:spPr>
          <a:xfrm>
            <a:off x="1842465" y="48734"/>
            <a:ext cx="167419" cy="15692"/>
          </a:xfrm>
          <a:custGeom>
            <a:rect l="0" t="0" r="0" b="0"/>
            <a:pathLst>
              <a:path w="167419" h="15691">
                <a:moveTo>
                  <a:pt x="124538" y="15692"/>
                </a:moveTo>
                <a:lnTo>
                  <a:pt x="0" y="0"/>
                </a:lnTo>
                <a:lnTo>
                  <a:pt x="34305" y="0"/>
                </a:lnTo>
                <a:lnTo>
                  <a:pt x="167419" y="1569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49" name="Freeform 204"/>
          <p:cNvSpPr/>
          <p:nvPr userDrawn="1"/>
        </p:nvSpPr>
        <p:spPr>
          <a:xfrm>
            <a:off x="1772770" y="97806"/>
            <a:ext cx="176244" cy="27961"/>
          </a:xfrm>
          <a:custGeom>
            <a:rect l="0" t="0" r="0" b="0"/>
            <a:pathLst>
              <a:path w="176244" h="27961">
                <a:moveTo>
                  <a:pt x="107116" y="27961"/>
                </a:moveTo>
                <a:lnTo>
                  <a:pt x="0" y="0"/>
                </a:lnTo>
                <a:lnTo>
                  <a:pt x="55302" y="0"/>
                </a:lnTo>
                <a:lnTo>
                  <a:pt x="176244" y="279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50" name="Freeform 205"/>
          <p:cNvSpPr/>
          <p:nvPr userDrawn="1"/>
        </p:nvSpPr>
        <p:spPr>
          <a:xfrm>
            <a:off x="1772770" y="97806"/>
            <a:ext cx="176244" cy="27961"/>
          </a:xfrm>
          <a:custGeom>
            <a:rect l="0" t="0" r="0" b="0"/>
            <a:pathLst>
              <a:path w="176244" h="27961">
                <a:moveTo>
                  <a:pt x="107116" y="27961"/>
                </a:moveTo>
                <a:lnTo>
                  <a:pt x="0" y="0"/>
                </a:lnTo>
                <a:lnTo>
                  <a:pt x="55302" y="0"/>
                </a:lnTo>
                <a:lnTo>
                  <a:pt x="176244" y="279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51" name="Freeform 206"/>
          <p:cNvSpPr/>
          <p:nvPr userDrawn="1"/>
        </p:nvSpPr>
        <p:spPr>
          <a:xfrm>
            <a:off x="1774987" y="161335"/>
            <a:ext cx="118702" cy="82832"/>
          </a:xfrm>
          <a:custGeom>
            <a:rect l="0" t="0" r="0" b="0"/>
            <a:pathLst>
              <a:path w="118702" h="82832">
                <a:moveTo>
                  <a:pt x="118702" y="82832"/>
                </a:moveTo>
                <a:lnTo>
                  <a:pt x="8823" y="31194"/>
                </a:lnTo>
                <a:lnTo>
                  <a:pt x="8546" y="30470"/>
                </a:lnTo>
                <a:lnTo>
                  <a:pt x="8258" y="29696"/>
                </a:lnTo>
                <a:lnTo>
                  <a:pt x="7963" y="28872"/>
                </a:lnTo>
                <a:lnTo>
                  <a:pt x="7657" y="27989"/>
                </a:lnTo>
                <a:lnTo>
                  <a:pt x="7343" y="27061"/>
                </a:lnTo>
                <a:lnTo>
                  <a:pt x="7019" y="26074"/>
                </a:lnTo>
                <a:lnTo>
                  <a:pt x="6688" y="25041"/>
                </a:lnTo>
                <a:lnTo>
                  <a:pt x="6346" y="23955"/>
                </a:lnTo>
                <a:lnTo>
                  <a:pt x="5997" y="22813"/>
                </a:lnTo>
                <a:lnTo>
                  <a:pt x="5641" y="21618"/>
                </a:lnTo>
                <a:lnTo>
                  <a:pt x="5273" y="20372"/>
                </a:lnTo>
                <a:lnTo>
                  <a:pt x="4896" y="19077"/>
                </a:lnTo>
                <a:lnTo>
                  <a:pt x="4511" y="17726"/>
                </a:lnTo>
                <a:lnTo>
                  <a:pt x="4119" y="16322"/>
                </a:lnTo>
                <a:lnTo>
                  <a:pt x="3715" y="14868"/>
                </a:lnTo>
                <a:lnTo>
                  <a:pt x="3305" y="13359"/>
                </a:lnTo>
                <a:lnTo>
                  <a:pt x="3034" y="12265"/>
                </a:lnTo>
                <a:lnTo>
                  <a:pt x="2771" y="11203"/>
                </a:lnTo>
                <a:lnTo>
                  <a:pt x="2516" y="10176"/>
                </a:lnTo>
                <a:lnTo>
                  <a:pt x="2271" y="9187"/>
                </a:lnTo>
                <a:lnTo>
                  <a:pt x="2033" y="8229"/>
                </a:lnTo>
                <a:lnTo>
                  <a:pt x="1803" y="7311"/>
                </a:lnTo>
                <a:lnTo>
                  <a:pt x="1580" y="6425"/>
                </a:lnTo>
                <a:lnTo>
                  <a:pt x="1372" y="5576"/>
                </a:lnTo>
                <a:lnTo>
                  <a:pt x="1166" y="4758"/>
                </a:lnTo>
                <a:lnTo>
                  <a:pt x="972" y="3974"/>
                </a:lnTo>
                <a:lnTo>
                  <a:pt x="785" y="3230"/>
                </a:lnTo>
                <a:lnTo>
                  <a:pt x="608" y="2512"/>
                </a:lnTo>
                <a:lnTo>
                  <a:pt x="442" y="1836"/>
                </a:lnTo>
                <a:lnTo>
                  <a:pt x="287" y="1191"/>
                </a:lnTo>
                <a:lnTo>
                  <a:pt x="140" y="575"/>
                </a:lnTo>
                <a:lnTo>
                  <a:pt x="0" y="0"/>
                </a:lnTo>
                <a:lnTo>
                  <a:pt x="107672" y="43840"/>
                </a:lnTo>
                <a:lnTo>
                  <a:pt x="107845" y="44564"/>
                </a:lnTo>
                <a:lnTo>
                  <a:pt x="108029" y="45327"/>
                </a:lnTo>
                <a:lnTo>
                  <a:pt x="108227" y="46134"/>
                </a:lnTo>
                <a:lnTo>
                  <a:pt x="108435" y="46983"/>
                </a:lnTo>
                <a:lnTo>
                  <a:pt x="108655" y="47876"/>
                </a:lnTo>
                <a:lnTo>
                  <a:pt x="108885" y="48812"/>
                </a:lnTo>
                <a:lnTo>
                  <a:pt x="109130" y="49787"/>
                </a:lnTo>
                <a:lnTo>
                  <a:pt x="109383" y="50810"/>
                </a:lnTo>
                <a:lnTo>
                  <a:pt x="109648" y="51872"/>
                </a:lnTo>
                <a:lnTo>
                  <a:pt x="109926" y="52980"/>
                </a:lnTo>
                <a:lnTo>
                  <a:pt x="110211" y="54130"/>
                </a:lnTo>
                <a:lnTo>
                  <a:pt x="110509" y="55325"/>
                </a:lnTo>
                <a:lnTo>
                  <a:pt x="110819" y="56563"/>
                </a:lnTo>
                <a:lnTo>
                  <a:pt x="111135" y="57844"/>
                </a:lnTo>
                <a:lnTo>
                  <a:pt x="111463" y="59173"/>
                </a:lnTo>
                <a:lnTo>
                  <a:pt x="111801" y="60541"/>
                </a:lnTo>
                <a:lnTo>
                  <a:pt x="112316" y="62427"/>
                </a:lnTo>
                <a:lnTo>
                  <a:pt x="112821" y="64245"/>
                </a:lnTo>
                <a:lnTo>
                  <a:pt x="113309" y="65998"/>
                </a:lnTo>
                <a:lnTo>
                  <a:pt x="113792" y="67687"/>
                </a:lnTo>
                <a:lnTo>
                  <a:pt x="114261" y="69306"/>
                </a:lnTo>
                <a:lnTo>
                  <a:pt x="114720" y="70866"/>
                </a:lnTo>
                <a:lnTo>
                  <a:pt x="115167" y="72356"/>
                </a:lnTo>
                <a:lnTo>
                  <a:pt x="115607" y="73782"/>
                </a:lnTo>
                <a:lnTo>
                  <a:pt x="116031" y="75141"/>
                </a:lnTo>
                <a:lnTo>
                  <a:pt x="116445" y="76438"/>
                </a:lnTo>
                <a:lnTo>
                  <a:pt x="116849" y="77667"/>
                </a:lnTo>
                <a:lnTo>
                  <a:pt x="117241" y="78829"/>
                </a:lnTo>
                <a:lnTo>
                  <a:pt x="117622" y="79931"/>
                </a:lnTo>
                <a:lnTo>
                  <a:pt x="117993" y="80964"/>
                </a:lnTo>
                <a:lnTo>
                  <a:pt x="118354" y="8192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52" name="Freeform 207"/>
          <p:cNvSpPr/>
          <p:nvPr userDrawn="1"/>
        </p:nvSpPr>
        <p:spPr>
          <a:xfrm>
            <a:off x="1774987" y="161335"/>
            <a:ext cx="118702" cy="82832"/>
          </a:xfrm>
          <a:custGeom>
            <a:rect l="0" t="0" r="0" b="0"/>
            <a:pathLst>
              <a:path w="118702" h="82832">
                <a:moveTo>
                  <a:pt x="118702" y="82832"/>
                </a:moveTo>
                <a:lnTo>
                  <a:pt x="8823" y="31194"/>
                </a:lnTo>
                <a:lnTo>
                  <a:pt x="8546" y="30470"/>
                </a:lnTo>
                <a:lnTo>
                  <a:pt x="8258" y="29696"/>
                </a:lnTo>
                <a:lnTo>
                  <a:pt x="7963" y="28872"/>
                </a:lnTo>
                <a:lnTo>
                  <a:pt x="7657" y="27989"/>
                </a:lnTo>
                <a:lnTo>
                  <a:pt x="7343" y="27061"/>
                </a:lnTo>
                <a:lnTo>
                  <a:pt x="7019" y="26074"/>
                </a:lnTo>
                <a:lnTo>
                  <a:pt x="6688" y="25041"/>
                </a:lnTo>
                <a:lnTo>
                  <a:pt x="6346" y="23955"/>
                </a:lnTo>
                <a:lnTo>
                  <a:pt x="5997" y="22813"/>
                </a:lnTo>
                <a:lnTo>
                  <a:pt x="5641" y="21618"/>
                </a:lnTo>
                <a:lnTo>
                  <a:pt x="5273" y="20372"/>
                </a:lnTo>
                <a:lnTo>
                  <a:pt x="4896" y="19077"/>
                </a:lnTo>
                <a:lnTo>
                  <a:pt x="4511" y="17726"/>
                </a:lnTo>
                <a:lnTo>
                  <a:pt x="4119" y="16322"/>
                </a:lnTo>
                <a:lnTo>
                  <a:pt x="3715" y="14868"/>
                </a:lnTo>
                <a:lnTo>
                  <a:pt x="3305" y="13359"/>
                </a:lnTo>
                <a:lnTo>
                  <a:pt x="3034" y="12265"/>
                </a:lnTo>
                <a:lnTo>
                  <a:pt x="2771" y="11203"/>
                </a:lnTo>
                <a:lnTo>
                  <a:pt x="2516" y="10176"/>
                </a:lnTo>
                <a:lnTo>
                  <a:pt x="2271" y="9187"/>
                </a:lnTo>
                <a:lnTo>
                  <a:pt x="2033" y="8229"/>
                </a:lnTo>
                <a:lnTo>
                  <a:pt x="1803" y="7311"/>
                </a:lnTo>
                <a:lnTo>
                  <a:pt x="1580" y="6425"/>
                </a:lnTo>
                <a:lnTo>
                  <a:pt x="1372" y="5576"/>
                </a:lnTo>
                <a:lnTo>
                  <a:pt x="1166" y="4758"/>
                </a:lnTo>
                <a:lnTo>
                  <a:pt x="972" y="3974"/>
                </a:lnTo>
                <a:lnTo>
                  <a:pt x="785" y="3230"/>
                </a:lnTo>
                <a:lnTo>
                  <a:pt x="608" y="2512"/>
                </a:lnTo>
                <a:lnTo>
                  <a:pt x="442" y="1836"/>
                </a:lnTo>
                <a:lnTo>
                  <a:pt x="287" y="1191"/>
                </a:lnTo>
                <a:lnTo>
                  <a:pt x="140" y="575"/>
                </a:lnTo>
                <a:lnTo>
                  <a:pt x="0" y="0"/>
                </a:lnTo>
                <a:lnTo>
                  <a:pt x="107672" y="43840"/>
                </a:lnTo>
                <a:lnTo>
                  <a:pt x="107845" y="44564"/>
                </a:lnTo>
                <a:lnTo>
                  <a:pt x="108029" y="45327"/>
                </a:lnTo>
                <a:lnTo>
                  <a:pt x="108227" y="46134"/>
                </a:lnTo>
                <a:lnTo>
                  <a:pt x="108435" y="46983"/>
                </a:lnTo>
                <a:lnTo>
                  <a:pt x="108655" y="47876"/>
                </a:lnTo>
                <a:lnTo>
                  <a:pt x="108885" y="48812"/>
                </a:lnTo>
                <a:lnTo>
                  <a:pt x="109130" y="49787"/>
                </a:lnTo>
                <a:lnTo>
                  <a:pt x="109383" y="50810"/>
                </a:lnTo>
                <a:lnTo>
                  <a:pt x="109648" y="51872"/>
                </a:lnTo>
                <a:lnTo>
                  <a:pt x="109926" y="52980"/>
                </a:lnTo>
                <a:lnTo>
                  <a:pt x="110211" y="54130"/>
                </a:lnTo>
                <a:lnTo>
                  <a:pt x="110509" y="55325"/>
                </a:lnTo>
                <a:lnTo>
                  <a:pt x="110819" y="56563"/>
                </a:lnTo>
                <a:lnTo>
                  <a:pt x="111135" y="57844"/>
                </a:lnTo>
                <a:lnTo>
                  <a:pt x="111463" y="59173"/>
                </a:lnTo>
                <a:lnTo>
                  <a:pt x="111801" y="60541"/>
                </a:lnTo>
                <a:lnTo>
                  <a:pt x="112316" y="62427"/>
                </a:lnTo>
                <a:lnTo>
                  <a:pt x="112821" y="64245"/>
                </a:lnTo>
                <a:lnTo>
                  <a:pt x="113309" y="65998"/>
                </a:lnTo>
                <a:lnTo>
                  <a:pt x="113792" y="67687"/>
                </a:lnTo>
                <a:lnTo>
                  <a:pt x="114261" y="69306"/>
                </a:lnTo>
                <a:lnTo>
                  <a:pt x="114720" y="70866"/>
                </a:lnTo>
                <a:lnTo>
                  <a:pt x="115167" y="72356"/>
                </a:lnTo>
                <a:lnTo>
                  <a:pt x="115607" y="73782"/>
                </a:lnTo>
                <a:lnTo>
                  <a:pt x="116031" y="75141"/>
                </a:lnTo>
                <a:lnTo>
                  <a:pt x="116445" y="76438"/>
                </a:lnTo>
                <a:lnTo>
                  <a:pt x="116849" y="77667"/>
                </a:lnTo>
                <a:lnTo>
                  <a:pt x="117241" y="78829"/>
                </a:lnTo>
                <a:lnTo>
                  <a:pt x="117622" y="79931"/>
                </a:lnTo>
                <a:lnTo>
                  <a:pt x="117993" y="80964"/>
                </a:lnTo>
                <a:lnTo>
                  <a:pt x="118354" y="8192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53" name="Freeform 208"/>
          <p:cNvSpPr/>
          <p:nvPr userDrawn="1"/>
        </p:nvSpPr>
        <p:spPr>
          <a:xfrm>
            <a:off x="1774987" y="130141"/>
            <a:ext cx="131148" cy="75034"/>
          </a:xfrm>
          <a:custGeom>
            <a:rect l="0" t="0" r="0" b="0"/>
            <a:pathLst>
              <a:path w="131148" h="75034">
                <a:moveTo>
                  <a:pt x="107672" y="75034"/>
                </a:moveTo>
                <a:lnTo>
                  <a:pt x="0" y="31194"/>
                </a:lnTo>
                <a:lnTo>
                  <a:pt x="824" y="31194"/>
                </a:lnTo>
                <a:lnTo>
                  <a:pt x="1631" y="31194"/>
                </a:lnTo>
                <a:lnTo>
                  <a:pt x="2416" y="31194"/>
                </a:lnTo>
                <a:lnTo>
                  <a:pt x="3185" y="31194"/>
                </a:lnTo>
                <a:lnTo>
                  <a:pt x="3938" y="31194"/>
                </a:lnTo>
                <a:lnTo>
                  <a:pt x="4672" y="31194"/>
                </a:lnTo>
                <a:lnTo>
                  <a:pt x="5389" y="31194"/>
                </a:lnTo>
                <a:lnTo>
                  <a:pt x="6087" y="31194"/>
                </a:lnTo>
                <a:lnTo>
                  <a:pt x="6768" y="31194"/>
                </a:lnTo>
                <a:lnTo>
                  <a:pt x="7433" y="31194"/>
                </a:lnTo>
                <a:lnTo>
                  <a:pt x="8078" y="31194"/>
                </a:lnTo>
                <a:lnTo>
                  <a:pt x="8708" y="31194"/>
                </a:lnTo>
                <a:lnTo>
                  <a:pt x="9317" y="31194"/>
                </a:lnTo>
                <a:lnTo>
                  <a:pt x="9910" y="31194"/>
                </a:lnTo>
                <a:lnTo>
                  <a:pt x="10486" y="31194"/>
                </a:lnTo>
                <a:lnTo>
                  <a:pt x="11041" y="31194"/>
                </a:lnTo>
                <a:lnTo>
                  <a:pt x="11984" y="31161"/>
                </a:lnTo>
                <a:lnTo>
                  <a:pt x="12866" y="31070"/>
                </a:lnTo>
                <a:lnTo>
                  <a:pt x="13683" y="30917"/>
                </a:lnTo>
                <a:lnTo>
                  <a:pt x="14442" y="30704"/>
                </a:lnTo>
                <a:lnTo>
                  <a:pt x="15137" y="30427"/>
                </a:lnTo>
                <a:lnTo>
                  <a:pt x="15771" y="30091"/>
                </a:lnTo>
                <a:lnTo>
                  <a:pt x="16348" y="29697"/>
                </a:lnTo>
                <a:lnTo>
                  <a:pt x="16858" y="29235"/>
                </a:lnTo>
                <a:lnTo>
                  <a:pt x="17309" y="28717"/>
                </a:lnTo>
                <a:lnTo>
                  <a:pt x="17701" y="28140"/>
                </a:lnTo>
                <a:lnTo>
                  <a:pt x="18032" y="27501"/>
                </a:lnTo>
                <a:lnTo>
                  <a:pt x="18302" y="26798"/>
                </a:lnTo>
                <a:lnTo>
                  <a:pt x="18510" y="26039"/>
                </a:lnTo>
                <a:lnTo>
                  <a:pt x="18663" y="25217"/>
                </a:lnTo>
                <a:lnTo>
                  <a:pt x="18752" y="24336"/>
                </a:lnTo>
                <a:lnTo>
                  <a:pt x="18781" y="23396"/>
                </a:lnTo>
                <a:lnTo>
                  <a:pt x="18781" y="0"/>
                </a:lnTo>
                <a:lnTo>
                  <a:pt x="131148" y="36043"/>
                </a:lnTo>
                <a:lnTo>
                  <a:pt x="131148" y="65285"/>
                </a:lnTo>
                <a:lnTo>
                  <a:pt x="131109" y="66463"/>
                </a:lnTo>
                <a:lnTo>
                  <a:pt x="130997" y="67564"/>
                </a:lnTo>
                <a:lnTo>
                  <a:pt x="130809" y="68590"/>
                </a:lnTo>
                <a:lnTo>
                  <a:pt x="130546" y="69542"/>
                </a:lnTo>
                <a:lnTo>
                  <a:pt x="130212" y="70419"/>
                </a:lnTo>
                <a:lnTo>
                  <a:pt x="129798" y="71217"/>
                </a:lnTo>
                <a:lnTo>
                  <a:pt x="129308" y="71941"/>
                </a:lnTo>
                <a:lnTo>
                  <a:pt x="128742" y="72589"/>
                </a:lnTo>
                <a:lnTo>
                  <a:pt x="128102" y="73162"/>
                </a:lnTo>
                <a:lnTo>
                  <a:pt x="127386" y="73658"/>
                </a:lnTo>
                <a:lnTo>
                  <a:pt x="126594" y="74076"/>
                </a:lnTo>
                <a:lnTo>
                  <a:pt x="125722" y="74422"/>
                </a:lnTo>
                <a:lnTo>
                  <a:pt x="124776" y="74689"/>
                </a:lnTo>
                <a:lnTo>
                  <a:pt x="123753" y="74879"/>
                </a:lnTo>
                <a:lnTo>
                  <a:pt x="122652" y="74995"/>
                </a:lnTo>
                <a:lnTo>
                  <a:pt x="121474" y="75034"/>
                </a:lnTo>
                <a:lnTo>
                  <a:pt x="120776" y="75034"/>
                </a:lnTo>
                <a:lnTo>
                  <a:pt x="120059" y="75034"/>
                </a:lnTo>
                <a:lnTo>
                  <a:pt x="119318" y="75034"/>
                </a:lnTo>
                <a:lnTo>
                  <a:pt x="118554" y="75034"/>
                </a:lnTo>
                <a:lnTo>
                  <a:pt x="117770" y="75034"/>
                </a:lnTo>
                <a:lnTo>
                  <a:pt x="116961" y="75034"/>
                </a:lnTo>
                <a:lnTo>
                  <a:pt x="116133" y="75034"/>
                </a:lnTo>
                <a:lnTo>
                  <a:pt x="115283" y="75034"/>
                </a:lnTo>
                <a:lnTo>
                  <a:pt x="114408" y="75034"/>
                </a:lnTo>
                <a:lnTo>
                  <a:pt x="113511" y="75034"/>
                </a:lnTo>
                <a:lnTo>
                  <a:pt x="112593" y="75034"/>
                </a:lnTo>
                <a:lnTo>
                  <a:pt x="111653" y="75034"/>
                </a:lnTo>
                <a:lnTo>
                  <a:pt x="110692" y="75034"/>
                </a:lnTo>
                <a:lnTo>
                  <a:pt x="109706" y="75034"/>
                </a:lnTo>
                <a:lnTo>
                  <a:pt x="108702" y="7503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54" name="Freeform 209"/>
          <p:cNvSpPr/>
          <p:nvPr userDrawn="1"/>
        </p:nvSpPr>
        <p:spPr>
          <a:xfrm>
            <a:off x="1774987" y="130141"/>
            <a:ext cx="131148" cy="75034"/>
          </a:xfrm>
          <a:custGeom>
            <a:rect l="0" t="0" r="0" b="0"/>
            <a:pathLst>
              <a:path w="131148" h="75034">
                <a:moveTo>
                  <a:pt x="107672" y="75034"/>
                </a:moveTo>
                <a:lnTo>
                  <a:pt x="0" y="31194"/>
                </a:lnTo>
                <a:lnTo>
                  <a:pt x="824" y="31194"/>
                </a:lnTo>
                <a:lnTo>
                  <a:pt x="1631" y="31194"/>
                </a:lnTo>
                <a:lnTo>
                  <a:pt x="2416" y="31194"/>
                </a:lnTo>
                <a:lnTo>
                  <a:pt x="3185" y="31194"/>
                </a:lnTo>
                <a:lnTo>
                  <a:pt x="3938" y="31194"/>
                </a:lnTo>
                <a:lnTo>
                  <a:pt x="4672" y="31194"/>
                </a:lnTo>
                <a:lnTo>
                  <a:pt x="5389" y="31194"/>
                </a:lnTo>
                <a:lnTo>
                  <a:pt x="6087" y="31194"/>
                </a:lnTo>
                <a:lnTo>
                  <a:pt x="6768" y="31194"/>
                </a:lnTo>
                <a:lnTo>
                  <a:pt x="7433" y="31194"/>
                </a:lnTo>
                <a:lnTo>
                  <a:pt x="8078" y="31194"/>
                </a:lnTo>
                <a:lnTo>
                  <a:pt x="8708" y="31194"/>
                </a:lnTo>
                <a:lnTo>
                  <a:pt x="9317" y="31194"/>
                </a:lnTo>
                <a:lnTo>
                  <a:pt x="9910" y="31194"/>
                </a:lnTo>
                <a:lnTo>
                  <a:pt x="10486" y="31194"/>
                </a:lnTo>
                <a:lnTo>
                  <a:pt x="11041" y="31194"/>
                </a:lnTo>
                <a:lnTo>
                  <a:pt x="11984" y="31161"/>
                </a:lnTo>
                <a:lnTo>
                  <a:pt x="12866" y="31070"/>
                </a:lnTo>
                <a:lnTo>
                  <a:pt x="13683" y="30917"/>
                </a:lnTo>
                <a:lnTo>
                  <a:pt x="14442" y="30704"/>
                </a:lnTo>
                <a:lnTo>
                  <a:pt x="15137" y="30427"/>
                </a:lnTo>
                <a:lnTo>
                  <a:pt x="15771" y="30091"/>
                </a:lnTo>
                <a:lnTo>
                  <a:pt x="16348" y="29697"/>
                </a:lnTo>
                <a:lnTo>
                  <a:pt x="16858" y="29235"/>
                </a:lnTo>
                <a:lnTo>
                  <a:pt x="17309" y="28717"/>
                </a:lnTo>
                <a:lnTo>
                  <a:pt x="17701" y="28140"/>
                </a:lnTo>
                <a:lnTo>
                  <a:pt x="18032" y="27501"/>
                </a:lnTo>
                <a:lnTo>
                  <a:pt x="18302" y="26798"/>
                </a:lnTo>
                <a:lnTo>
                  <a:pt x="18510" y="26039"/>
                </a:lnTo>
                <a:lnTo>
                  <a:pt x="18663" y="25217"/>
                </a:lnTo>
                <a:lnTo>
                  <a:pt x="18752" y="24336"/>
                </a:lnTo>
                <a:lnTo>
                  <a:pt x="18781" y="23396"/>
                </a:lnTo>
                <a:lnTo>
                  <a:pt x="18781" y="0"/>
                </a:lnTo>
                <a:lnTo>
                  <a:pt x="131148" y="36043"/>
                </a:lnTo>
                <a:lnTo>
                  <a:pt x="131148" y="65285"/>
                </a:lnTo>
                <a:lnTo>
                  <a:pt x="131109" y="66463"/>
                </a:lnTo>
                <a:lnTo>
                  <a:pt x="130997" y="67564"/>
                </a:lnTo>
                <a:lnTo>
                  <a:pt x="130809" y="68590"/>
                </a:lnTo>
                <a:lnTo>
                  <a:pt x="130546" y="69542"/>
                </a:lnTo>
                <a:lnTo>
                  <a:pt x="130212" y="70419"/>
                </a:lnTo>
                <a:lnTo>
                  <a:pt x="129798" y="71217"/>
                </a:lnTo>
                <a:lnTo>
                  <a:pt x="129308" y="71941"/>
                </a:lnTo>
                <a:lnTo>
                  <a:pt x="128742" y="72589"/>
                </a:lnTo>
                <a:lnTo>
                  <a:pt x="128102" y="73162"/>
                </a:lnTo>
                <a:lnTo>
                  <a:pt x="127386" y="73658"/>
                </a:lnTo>
                <a:lnTo>
                  <a:pt x="126594" y="74076"/>
                </a:lnTo>
                <a:lnTo>
                  <a:pt x="125722" y="74422"/>
                </a:lnTo>
                <a:lnTo>
                  <a:pt x="124776" y="74689"/>
                </a:lnTo>
                <a:lnTo>
                  <a:pt x="123753" y="74879"/>
                </a:lnTo>
                <a:lnTo>
                  <a:pt x="122652" y="74995"/>
                </a:lnTo>
                <a:lnTo>
                  <a:pt x="121474" y="75034"/>
                </a:lnTo>
                <a:lnTo>
                  <a:pt x="120776" y="75034"/>
                </a:lnTo>
                <a:lnTo>
                  <a:pt x="120059" y="75034"/>
                </a:lnTo>
                <a:lnTo>
                  <a:pt x="119318" y="75034"/>
                </a:lnTo>
                <a:lnTo>
                  <a:pt x="118554" y="75034"/>
                </a:lnTo>
                <a:lnTo>
                  <a:pt x="117770" y="75034"/>
                </a:lnTo>
                <a:lnTo>
                  <a:pt x="116961" y="75034"/>
                </a:lnTo>
                <a:lnTo>
                  <a:pt x="116133" y="75034"/>
                </a:lnTo>
                <a:lnTo>
                  <a:pt x="115283" y="75034"/>
                </a:lnTo>
                <a:lnTo>
                  <a:pt x="114408" y="75034"/>
                </a:lnTo>
                <a:lnTo>
                  <a:pt x="113511" y="75034"/>
                </a:lnTo>
                <a:lnTo>
                  <a:pt x="112593" y="75034"/>
                </a:lnTo>
                <a:lnTo>
                  <a:pt x="111653" y="75034"/>
                </a:lnTo>
                <a:lnTo>
                  <a:pt x="110692" y="75034"/>
                </a:lnTo>
                <a:lnTo>
                  <a:pt x="109706" y="75034"/>
                </a:lnTo>
                <a:lnTo>
                  <a:pt x="108702" y="7503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55" name="Freeform 210"/>
          <p:cNvSpPr/>
          <p:nvPr userDrawn="1"/>
        </p:nvSpPr>
        <p:spPr>
          <a:xfrm>
            <a:off x="1845767" y="247115"/>
            <a:ext cx="128138" cy="73667"/>
          </a:xfrm>
          <a:custGeom>
            <a:rect l="0" t="0" r="0" b="0"/>
            <a:pathLst>
              <a:path w="128136" h="73667">
                <a:moveTo>
                  <a:pt x="128138" y="73667"/>
                </a:moveTo>
                <a:lnTo>
                  <a:pt x="2217" y="6704"/>
                </a:lnTo>
                <a:lnTo>
                  <a:pt x="1702" y="5620"/>
                </a:lnTo>
                <a:lnTo>
                  <a:pt x="1256" y="4608"/>
                </a:lnTo>
                <a:lnTo>
                  <a:pt x="875" y="3668"/>
                </a:lnTo>
                <a:lnTo>
                  <a:pt x="561" y="2801"/>
                </a:lnTo>
                <a:lnTo>
                  <a:pt x="316" y="2002"/>
                </a:lnTo>
                <a:lnTo>
                  <a:pt x="139" y="1268"/>
                </a:lnTo>
                <a:lnTo>
                  <a:pt x="35" y="601"/>
                </a:lnTo>
                <a:lnTo>
                  <a:pt x="0" y="0"/>
                </a:lnTo>
                <a:lnTo>
                  <a:pt x="125365" y="65286"/>
                </a:lnTo>
                <a:lnTo>
                  <a:pt x="125408" y="66039"/>
                </a:lnTo>
                <a:lnTo>
                  <a:pt x="125542" y="66874"/>
                </a:lnTo>
                <a:lnTo>
                  <a:pt x="125761" y="67788"/>
                </a:lnTo>
                <a:lnTo>
                  <a:pt x="126068" y="68785"/>
                </a:lnTo>
                <a:lnTo>
                  <a:pt x="126456" y="69872"/>
                </a:lnTo>
                <a:lnTo>
                  <a:pt x="126935" y="71047"/>
                </a:lnTo>
                <a:lnTo>
                  <a:pt x="127494" y="7231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56" name="Freeform 211"/>
          <p:cNvSpPr/>
          <p:nvPr userDrawn="1"/>
        </p:nvSpPr>
        <p:spPr>
          <a:xfrm>
            <a:off x="1845767" y="247115"/>
            <a:ext cx="128138" cy="73667"/>
          </a:xfrm>
          <a:custGeom>
            <a:rect l="0" t="0" r="0" b="0"/>
            <a:pathLst>
              <a:path w="128136" h="73667">
                <a:moveTo>
                  <a:pt x="128138" y="73667"/>
                </a:moveTo>
                <a:lnTo>
                  <a:pt x="2217" y="6704"/>
                </a:lnTo>
                <a:lnTo>
                  <a:pt x="1702" y="5620"/>
                </a:lnTo>
                <a:lnTo>
                  <a:pt x="1256" y="4608"/>
                </a:lnTo>
                <a:lnTo>
                  <a:pt x="875" y="3668"/>
                </a:lnTo>
                <a:lnTo>
                  <a:pt x="561" y="2801"/>
                </a:lnTo>
                <a:lnTo>
                  <a:pt x="316" y="2002"/>
                </a:lnTo>
                <a:lnTo>
                  <a:pt x="139" y="1268"/>
                </a:lnTo>
                <a:lnTo>
                  <a:pt x="35" y="601"/>
                </a:lnTo>
                <a:lnTo>
                  <a:pt x="0" y="0"/>
                </a:lnTo>
                <a:lnTo>
                  <a:pt x="125365" y="65286"/>
                </a:lnTo>
                <a:lnTo>
                  <a:pt x="125408" y="66039"/>
                </a:lnTo>
                <a:lnTo>
                  <a:pt x="125542" y="66874"/>
                </a:lnTo>
                <a:lnTo>
                  <a:pt x="125761" y="67788"/>
                </a:lnTo>
                <a:lnTo>
                  <a:pt x="126068" y="68785"/>
                </a:lnTo>
                <a:lnTo>
                  <a:pt x="126456" y="69872"/>
                </a:lnTo>
                <a:lnTo>
                  <a:pt x="126935" y="71047"/>
                </a:lnTo>
                <a:lnTo>
                  <a:pt x="127494" y="7231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57" name="Freeform 212"/>
          <p:cNvSpPr/>
          <p:nvPr userDrawn="1"/>
        </p:nvSpPr>
        <p:spPr>
          <a:xfrm>
            <a:off x="1847984" y="253819"/>
            <a:ext cx="132822" cy="103162"/>
          </a:xfrm>
          <a:custGeom>
            <a:rect l="0" t="0" r="0" b="0"/>
            <a:pathLst>
              <a:path w="132822" h="103162">
                <a:moveTo>
                  <a:pt x="132822" y="103162"/>
                </a:moveTo>
                <a:lnTo>
                  <a:pt x="5522" y="28958"/>
                </a:lnTo>
                <a:lnTo>
                  <a:pt x="5382" y="28328"/>
                </a:lnTo>
                <a:lnTo>
                  <a:pt x="5241" y="27676"/>
                </a:lnTo>
                <a:lnTo>
                  <a:pt x="5102" y="27006"/>
                </a:lnTo>
                <a:lnTo>
                  <a:pt x="4957" y="26323"/>
                </a:lnTo>
                <a:lnTo>
                  <a:pt x="4810" y="25621"/>
                </a:lnTo>
                <a:lnTo>
                  <a:pt x="4658" y="24901"/>
                </a:lnTo>
                <a:lnTo>
                  <a:pt x="4507" y="24159"/>
                </a:lnTo>
                <a:lnTo>
                  <a:pt x="4352" y="23407"/>
                </a:lnTo>
                <a:lnTo>
                  <a:pt x="4197" y="22633"/>
                </a:lnTo>
                <a:lnTo>
                  <a:pt x="4039" y="21841"/>
                </a:lnTo>
                <a:lnTo>
                  <a:pt x="3881" y="21035"/>
                </a:lnTo>
                <a:lnTo>
                  <a:pt x="3715" y="20206"/>
                </a:lnTo>
                <a:lnTo>
                  <a:pt x="3554" y="19363"/>
                </a:lnTo>
                <a:lnTo>
                  <a:pt x="3383" y="18499"/>
                </a:lnTo>
                <a:lnTo>
                  <a:pt x="3215" y="17622"/>
                </a:lnTo>
                <a:lnTo>
                  <a:pt x="3046" y="16729"/>
                </a:lnTo>
                <a:lnTo>
                  <a:pt x="2869" y="15815"/>
                </a:lnTo>
                <a:lnTo>
                  <a:pt x="2696" y="14882"/>
                </a:lnTo>
                <a:lnTo>
                  <a:pt x="2516" y="13931"/>
                </a:lnTo>
                <a:lnTo>
                  <a:pt x="2337" y="12966"/>
                </a:lnTo>
                <a:lnTo>
                  <a:pt x="2153" y="11984"/>
                </a:lnTo>
                <a:lnTo>
                  <a:pt x="1969" y="10983"/>
                </a:lnTo>
                <a:lnTo>
                  <a:pt x="1782" y="9960"/>
                </a:lnTo>
                <a:lnTo>
                  <a:pt x="1595" y="8924"/>
                </a:lnTo>
                <a:lnTo>
                  <a:pt x="1401" y="7872"/>
                </a:lnTo>
                <a:lnTo>
                  <a:pt x="1209" y="6800"/>
                </a:lnTo>
                <a:lnTo>
                  <a:pt x="1011" y="5710"/>
                </a:lnTo>
                <a:lnTo>
                  <a:pt x="813" y="4603"/>
                </a:lnTo>
                <a:lnTo>
                  <a:pt x="616" y="3481"/>
                </a:lnTo>
                <a:lnTo>
                  <a:pt x="410" y="2336"/>
                </a:lnTo>
                <a:lnTo>
                  <a:pt x="208" y="1177"/>
                </a:lnTo>
                <a:lnTo>
                  <a:pt x="0" y="0"/>
                </a:lnTo>
                <a:lnTo>
                  <a:pt x="125921" y="66963"/>
                </a:lnTo>
                <a:lnTo>
                  <a:pt x="126180" y="68436"/>
                </a:lnTo>
                <a:lnTo>
                  <a:pt x="126435" y="69882"/>
                </a:lnTo>
                <a:lnTo>
                  <a:pt x="126688" y="71312"/>
                </a:lnTo>
                <a:lnTo>
                  <a:pt x="126939" y="72716"/>
                </a:lnTo>
                <a:lnTo>
                  <a:pt x="127188" y="74101"/>
                </a:lnTo>
                <a:lnTo>
                  <a:pt x="127429" y="75463"/>
                </a:lnTo>
                <a:lnTo>
                  <a:pt x="127675" y="76801"/>
                </a:lnTo>
                <a:lnTo>
                  <a:pt x="127912" y="78120"/>
                </a:lnTo>
                <a:lnTo>
                  <a:pt x="128150" y="79415"/>
                </a:lnTo>
                <a:lnTo>
                  <a:pt x="128383" y="80690"/>
                </a:lnTo>
                <a:lnTo>
                  <a:pt x="128613" y="81939"/>
                </a:lnTo>
                <a:lnTo>
                  <a:pt x="128840" y="83171"/>
                </a:lnTo>
                <a:lnTo>
                  <a:pt x="129068" y="84380"/>
                </a:lnTo>
                <a:lnTo>
                  <a:pt x="129286" y="85565"/>
                </a:lnTo>
                <a:lnTo>
                  <a:pt x="129510" y="86731"/>
                </a:lnTo>
                <a:lnTo>
                  <a:pt x="129726" y="87872"/>
                </a:lnTo>
                <a:lnTo>
                  <a:pt x="129939" y="88991"/>
                </a:lnTo>
                <a:lnTo>
                  <a:pt x="130151" y="90090"/>
                </a:lnTo>
                <a:lnTo>
                  <a:pt x="130359" y="91165"/>
                </a:lnTo>
                <a:lnTo>
                  <a:pt x="130565" y="92221"/>
                </a:lnTo>
                <a:lnTo>
                  <a:pt x="130770" y="93255"/>
                </a:lnTo>
                <a:lnTo>
                  <a:pt x="130968" y="94261"/>
                </a:lnTo>
                <a:lnTo>
                  <a:pt x="131166" y="95252"/>
                </a:lnTo>
                <a:lnTo>
                  <a:pt x="131364" y="96220"/>
                </a:lnTo>
                <a:lnTo>
                  <a:pt x="131554" y="97164"/>
                </a:lnTo>
                <a:lnTo>
                  <a:pt x="131742" y="98086"/>
                </a:lnTo>
                <a:lnTo>
                  <a:pt x="131929" y="98988"/>
                </a:lnTo>
                <a:lnTo>
                  <a:pt x="132113" y="99867"/>
                </a:lnTo>
                <a:lnTo>
                  <a:pt x="132296" y="100723"/>
                </a:lnTo>
                <a:lnTo>
                  <a:pt x="132473" y="101559"/>
                </a:lnTo>
                <a:lnTo>
                  <a:pt x="132649" y="10237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58" name="Freeform 213"/>
          <p:cNvSpPr/>
          <p:nvPr userDrawn="1"/>
        </p:nvSpPr>
        <p:spPr>
          <a:xfrm>
            <a:off x="1847984" y="253819"/>
            <a:ext cx="132822" cy="103162"/>
          </a:xfrm>
          <a:custGeom>
            <a:rect l="0" t="0" r="0" b="0"/>
            <a:pathLst>
              <a:path w="132822" h="103162">
                <a:moveTo>
                  <a:pt x="132822" y="103162"/>
                </a:moveTo>
                <a:lnTo>
                  <a:pt x="5522" y="28958"/>
                </a:lnTo>
                <a:lnTo>
                  <a:pt x="5382" y="28328"/>
                </a:lnTo>
                <a:lnTo>
                  <a:pt x="5241" y="27676"/>
                </a:lnTo>
                <a:lnTo>
                  <a:pt x="5102" y="27006"/>
                </a:lnTo>
                <a:lnTo>
                  <a:pt x="4957" y="26323"/>
                </a:lnTo>
                <a:lnTo>
                  <a:pt x="4810" y="25621"/>
                </a:lnTo>
                <a:lnTo>
                  <a:pt x="4658" y="24901"/>
                </a:lnTo>
                <a:lnTo>
                  <a:pt x="4507" y="24159"/>
                </a:lnTo>
                <a:lnTo>
                  <a:pt x="4352" y="23407"/>
                </a:lnTo>
                <a:lnTo>
                  <a:pt x="4197" y="22633"/>
                </a:lnTo>
                <a:lnTo>
                  <a:pt x="4039" y="21841"/>
                </a:lnTo>
                <a:lnTo>
                  <a:pt x="3881" y="21035"/>
                </a:lnTo>
                <a:lnTo>
                  <a:pt x="3715" y="20206"/>
                </a:lnTo>
                <a:lnTo>
                  <a:pt x="3554" y="19363"/>
                </a:lnTo>
                <a:lnTo>
                  <a:pt x="3383" y="18499"/>
                </a:lnTo>
                <a:lnTo>
                  <a:pt x="3215" y="17622"/>
                </a:lnTo>
                <a:lnTo>
                  <a:pt x="3046" y="16729"/>
                </a:lnTo>
                <a:lnTo>
                  <a:pt x="2869" y="15815"/>
                </a:lnTo>
                <a:lnTo>
                  <a:pt x="2696" y="14882"/>
                </a:lnTo>
                <a:lnTo>
                  <a:pt x="2516" y="13931"/>
                </a:lnTo>
                <a:lnTo>
                  <a:pt x="2337" y="12966"/>
                </a:lnTo>
                <a:lnTo>
                  <a:pt x="2153" y="11984"/>
                </a:lnTo>
                <a:lnTo>
                  <a:pt x="1969" y="10983"/>
                </a:lnTo>
                <a:lnTo>
                  <a:pt x="1782" y="9960"/>
                </a:lnTo>
                <a:lnTo>
                  <a:pt x="1595" y="8924"/>
                </a:lnTo>
                <a:lnTo>
                  <a:pt x="1401" y="7872"/>
                </a:lnTo>
                <a:lnTo>
                  <a:pt x="1209" y="6800"/>
                </a:lnTo>
                <a:lnTo>
                  <a:pt x="1011" y="5710"/>
                </a:lnTo>
                <a:lnTo>
                  <a:pt x="813" y="4603"/>
                </a:lnTo>
                <a:lnTo>
                  <a:pt x="616" y="3481"/>
                </a:lnTo>
                <a:lnTo>
                  <a:pt x="410" y="2336"/>
                </a:lnTo>
                <a:lnTo>
                  <a:pt x="208" y="1177"/>
                </a:lnTo>
                <a:lnTo>
                  <a:pt x="0" y="0"/>
                </a:lnTo>
                <a:lnTo>
                  <a:pt x="125921" y="66963"/>
                </a:lnTo>
                <a:lnTo>
                  <a:pt x="126180" y="68436"/>
                </a:lnTo>
                <a:lnTo>
                  <a:pt x="126435" y="69882"/>
                </a:lnTo>
                <a:lnTo>
                  <a:pt x="126688" y="71312"/>
                </a:lnTo>
                <a:lnTo>
                  <a:pt x="126939" y="72716"/>
                </a:lnTo>
                <a:lnTo>
                  <a:pt x="127188" y="74101"/>
                </a:lnTo>
                <a:lnTo>
                  <a:pt x="127429" y="75463"/>
                </a:lnTo>
                <a:lnTo>
                  <a:pt x="127675" y="76801"/>
                </a:lnTo>
                <a:lnTo>
                  <a:pt x="127912" y="78120"/>
                </a:lnTo>
                <a:lnTo>
                  <a:pt x="128150" y="79415"/>
                </a:lnTo>
                <a:lnTo>
                  <a:pt x="128383" y="80690"/>
                </a:lnTo>
                <a:lnTo>
                  <a:pt x="128613" y="81939"/>
                </a:lnTo>
                <a:lnTo>
                  <a:pt x="128840" y="83171"/>
                </a:lnTo>
                <a:lnTo>
                  <a:pt x="129068" y="84380"/>
                </a:lnTo>
                <a:lnTo>
                  <a:pt x="129286" y="85565"/>
                </a:lnTo>
                <a:lnTo>
                  <a:pt x="129510" y="86731"/>
                </a:lnTo>
                <a:lnTo>
                  <a:pt x="129726" y="87872"/>
                </a:lnTo>
                <a:lnTo>
                  <a:pt x="129939" y="88991"/>
                </a:lnTo>
                <a:lnTo>
                  <a:pt x="130151" y="90090"/>
                </a:lnTo>
                <a:lnTo>
                  <a:pt x="130359" y="91165"/>
                </a:lnTo>
                <a:lnTo>
                  <a:pt x="130565" y="92221"/>
                </a:lnTo>
                <a:lnTo>
                  <a:pt x="130770" y="93255"/>
                </a:lnTo>
                <a:lnTo>
                  <a:pt x="130968" y="94261"/>
                </a:lnTo>
                <a:lnTo>
                  <a:pt x="131166" y="95252"/>
                </a:lnTo>
                <a:lnTo>
                  <a:pt x="131364" y="96220"/>
                </a:lnTo>
                <a:lnTo>
                  <a:pt x="131554" y="97164"/>
                </a:lnTo>
                <a:lnTo>
                  <a:pt x="131742" y="98086"/>
                </a:lnTo>
                <a:lnTo>
                  <a:pt x="131929" y="98988"/>
                </a:lnTo>
                <a:lnTo>
                  <a:pt x="132113" y="99867"/>
                </a:lnTo>
                <a:lnTo>
                  <a:pt x="132296" y="100723"/>
                </a:lnTo>
                <a:lnTo>
                  <a:pt x="132473" y="101559"/>
                </a:lnTo>
                <a:lnTo>
                  <a:pt x="132649" y="10237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59" name="Freeform 214"/>
          <p:cNvSpPr/>
          <p:nvPr userDrawn="1"/>
        </p:nvSpPr>
        <p:spPr>
          <a:xfrm>
            <a:off x="1736294" y="219298"/>
            <a:ext cx="98000" cy="141901"/>
          </a:xfrm>
          <a:custGeom>
            <a:rect l="0" t="0" r="0" b="0"/>
            <a:pathLst>
              <a:path w="98000" h="141901">
                <a:moveTo>
                  <a:pt x="98000" y="141901"/>
                </a:moveTo>
                <a:lnTo>
                  <a:pt x="0" y="66856"/>
                </a:lnTo>
                <a:lnTo>
                  <a:pt x="0" y="0"/>
                </a:lnTo>
                <a:lnTo>
                  <a:pt x="98000" y="58330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60" name="Freeform 215"/>
          <p:cNvSpPr/>
          <p:nvPr userDrawn="1"/>
        </p:nvSpPr>
        <p:spPr>
          <a:xfrm>
            <a:off x="1736294" y="219298"/>
            <a:ext cx="98000" cy="141901"/>
          </a:xfrm>
          <a:custGeom>
            <a:rect l="0" t="0" r="0" b="0"/>
            <a:pathLst>
              <a:path w="98000" h="141901">
                <a:moveTo>
                  <a:pt x="98000" y="141901"/>
                </a:moveTo>
                <a:lnTo>
                  <a:pt x="0" y="66856"/>
                </a:lnTo>
                <a:lnTo>
                  <a:pt x="0" y="0"/>
                </a:lnTo>
                <a:lnTo>
                  <a:pt x="98000" y="58330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61" name="Freeform 216"/>
          <p:cNvSpPr/>
          <p:nvPr userDrawn="1"/>
        </p:nvSpPr>
        <p:spPr>
          <a:xfrm>
            <a:off x="1667735" y="238223"/>
            <a:ext cx="100202" cy="110438"/>
          </a:xfrm>
          <a:custGeom>
            <a:rect l="0" t="0" r="0" b="0"/>
            <a:pathLst>
              <a:path w="100202" h="110438">
                <a:moveTo>
                  <a:pt x="100202" y="110438"/>
                </a:moveTo>
                <a:lnTo>
                  <a:pt x="15477" y="37898"/>
                </a:lnTo>
                <a:lnTo>
                  <a:pt x="15189" y="37041"/>
                </a:lnTo>
                <a:lnTo>
                  <a:pt x="14876" y="36136"/>
                </a:lnTo>
                <a:lnTo>
                  <a:pt x="14533" y="35195"/>
                </a:lnTo>
                <a:lnTo>
                  <a:pt x="14166" y="34204"/>
                </a:lnTo>
                <a:lnTo>
                  <a:pt x="13774" y="33174"/>
                </a:lnTo>
                <a:lnTo>
                  <a:pt x="13356" y="32102"/>
                </a:lnTo>
                <a:lnTo>
                  <a:pt x="12910" y="30986"/>
                </a:lnTo>
                <a:lnTo>
                  <a:pt x="12439" y="29826"/>
                </a:lnTo>
                <a:lnTo>
                  <a:pt x="11941" y="28624"/>
                </a:lnTo>
                <a:lnTo>
                  <a:pt x="11419" y="27379"/>
                </a:lnTo>
                <a:lnTo>
                  <a:pt x="10869" y="26086"/>
                </a:lnTo>
                <a:lnTo>
                  <a:pt x="10293" y="24753"/>
                </a:lnTo>
                <a:lnTo>
                  <a:pt x="9692" y="23372"/>
                </a:lnTo>
                <a:lnTo>
                  <a:pt x="9068" y="21950"/>
                </a:lnTo>
                <a:lnTo>
                  <a:pt x="8417" y="20484"/>
                </a:lnTo>
                <a:lnTo>
                  <a:pt x="7737" y="18972"/>
                </a:lnTo>
                <a:lnTo>
                  <a:pt x="7061" y="17460"/>
                </a:lnTo>
                <a:lnTo>
                  <a:pt x="6409" y="15992"/>
                </a:lnTo>
                <a:lnTo>
                  <a:pt x="5782" y="14569"/>
                </a:lnTo>
                <a:lnTo>
                  <a:pt x="5181" y="13187"/>
                </a:lnTo>
                <a:lnTo>
                  <a:pt x="4608" y="11848"/>
                </a:lnTo>
                <a:lnTo>
                  <a:pt x="4058" y="10555"/>
                </a:lnTo>
                <a:lnTo>
                  <a:pt x="3536" y="9302"/>
                </a:lnTo>
                <a:lnTo>
                  <a:pt x="3036" y="8096"/>
                </a:lnTo>
                <a:lnTo>
                  <a:pt x="2567" y="6934"/>
                </a:lnTo>
                <a:lnTo>
                  <a:pt x="2121" y="5810"/>
                </a:lnTo>
                <a:lnTo>
                  <a:pt x="1704" y="4734"/>
                </a:lnTo>
                <a:lnTo>
                  <a:pt x="1307" y="3700"/>
                </a:lnTo>
                <a:lnTo>
                  <a:pt x="940" y="2711"/>
                </a:lnTo>
                <a:lnTo>
                  <a:pt x="601" y="1764"/>
                </a:lnTo>
                <a:lnTo>
                  <a:pt x="289" y="861"/>
                </a:lnTo>
                <a:lnTo>
                  <a:pt x="0" y="0"/>
                </a:lnTo>
                <a:lnTo>
                  <a:pt x="80856" y="63066"/>
                </a:lnTo>
                <a:lnTo>
                  <a:pt x="81217" y="64138"/>
                </a:lnTo>
                <a:lnTo>
                  <a:pt x="81609" y="65268"/>
                </a:lnTo>
                <a:lnTo>
                  <a:pt x="82038" y="66452"/>
                </a:lnTo>
                <a:lnTo>
                  <a:pt x="82495" y="67687"/>
                </a:lnTo>
                <a:lnTo>
                  <a:pt x="82984" y="68980"/>
                </a:lnTo>
                <a:lnTo>
                  <a:pt x="83509" y="70327"/>
                </a:lnTo>
                <a:lnTo>
                  <a:pt x="84064" y="71727"/>
                </a:lnTo>
                <a:lnTo>
                  <a:pt x="84655" y="73185"/>
                </a:lnTo>
                <a:lnTo>
                  <a:pt x="85277" y="74692"/>
                </a:lnTo>
                <a:lnTo>
                  <a:pt x="85933" y="76256"/>
                </a:lnTo>
                <a:lnTo>
                  <a:pt x="86617" y="77875"/>
                </a:lnTo>
                <a:lnTo>
                  <a:pt x="87336" y="79546"/>
                </a:lnTo>
                <a:lnTo>
                  <a:pt x="88085" y="81274"/>
                </a:lnTo>
                <a:lnTo>
                  <a:pt x="88870" y="83055"/>
                </a:lnTo>
                <a:lnTo>
                  <a:pt x="89684" y="84892"/>
                </a:lnTo>
                <a:lnTo>
                  <a:pt x="90530" y="86781"/>
                </a:lnTo>
                <a:lnTo>
                  <a:pt x="91380" y="88669"/>
                </a:lnTo>
                <a:lnTo>
                  <a:pt x="92192" y="90501"/>
                </a:lnTo>
                <a:lnTo>
                  <a:pt x="92975" y="92279"/>
                </a:lnTo>
                <a:lnTo>
                  <a:pt x="93727" y="94004"/>
                </a:lnTo>
                <a:lnTo>
                  <a:pt x="94443" y="95671"/>
                </a:lnTo>
                <a:lnTo>
                  <a:pt x="95130" y="97283"/>
                </a:lnTo>
                <a:lnTo>
                  <a:pt x="95785" y="98842"/>
                </a:lnTo>
                <a:lnTo>
                  <a:pt x="96405" y="100346"/>
                </a:lnTo>
                <a:lnTo>
                  <a:pt x="96996" y="101798"/>
                </a:lnTo>
                <a:lnTo>
                  <a:pt x="97553" y="103191"/>
                </a:lnTo>
                <a:lnTo>
                  <a:pt x="98075" y="104534"/>
                </a:lnTo>
                <a:lnTo>
                  <a:pt x="98569" y="105823"/>
                </a:lnTo>
                <a:lnTo>
                  <a:pt x="99026" y="107053"/>
                </a:lnTo>
                <a:lnTo>
                  <a:pt x="99450" y="108234"/>
                </a:lnTo>
                <a:lnTo>
                  <a:pt x="99843" y="1093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62" name="Freeform 217"/>
          <p:cNvSpPr/>
          <p:nvPr userDrawn="1"/>
        </p:nvSpPr>
        <p:spPr>
          <a:xfrm>
            <a:off x="1667735" y="238223"/>
            <a:ext cx="100202" cy="110438"/>
          </a:xfrm>
          <a:custGeom>
            <a:rect l="0" t="0" r="0" b="0"/>
            <a:pathLst>
              <a:path w="100202" h="110438">
                <a:moveTo>
                  <a:pt x="100202" y="110438"/>
                </a:moveTo>
                <a:lnTo>
                  <a:pt x="15477" y="37898"/>
                </a:lnTo>
                <a:lnTo>
                  <a:pt x="15189" y="37041"/>
                </a:lnTo>
                <a:lnTo>
                  <a:pt x="14876" y="36136"/>
                </a:lnTo>
                <a:lnTo>
                  <a:pt x="14533" y="35195"/>
                </a:lnTo>
                <a:lnTo>
                  <a:pt x="14166" y="34204"/>
                </a:lnTo>
                <a:lnTo>
                  <a:pt x="13774" y="33174"/>
                </a:lnTo>
                <a:lnTo>
                  <a:pt x="13356" y="32102"/>
                </a:lnTo>
                <a:lnTo>
                  <a:pt x="12910" y="30986"/>
                </a:lnTo>
                <a:lnTo>
                  <a:pt x="12439" y="29826"/>
                </a:lnTo>
                <a:lnTo>
                  <a:pt x="11941" y="28624"/>
                </a:lnTo>
                <a:lnTo>
                  <a:pt x="11419" y="27379"/>
                </a:lnTo>
                <a:lnTo>
                  <a:pt x="10869" y="26086"/>
                </a:lnTo>
                <a:lnTo>
                  <a:pt x="10293" y="24753"/>
                </a:lnTo>
                <a:lnTo>
                  <a:pt x="9692" y="23372"/>
                </a:lnTo>
                <a:lnTo>
                  <a:pt x="9068" y="21950"/>
                </a:lnTo>
                <a:lnTo>
                  <a:pt x="8417" y="20484"/>
                </a:lnTo>
                <a:lnTo>
                  <a:pt x="7737" y="18972"/>
                </a:lnTo>
                <a:lnTo>
                  <a:pt x="7061" y="17460"/>
                </a:lnTo>
                <a:lnTo>
                  <a:pt x="6409" y="15992"/>
                </a:lnTo>
                <a:lnTo>
                  <a:pt x="5782" y="14569"/>
                </a:lnTo>
                <a:lnTo>
                  <a:pt x="5181" y="13187"/>
                </a:lnTo>
                <a:lnTo>
                  <a:pt x="4608" y="11848"/>
                </a:lnTo>
                <a:lnTo>
                  <a:pt x="4058" y="10555"/>
                </a:lnTo>
                <a:lnTo>
                  <a:pt x="3536" y="9302"/>
                </a:lnTo>
                <a:lnTo>
                  <a:pt x="3036" y="8096"/>
                </a:lnTo>
                <a:lnTo>
                  <a:pt x="2567" y="6934"/>
                </a:lnTo>
                <a:lnTo>
                  <a:pt x="2121" y="5810"/>
                </a:lnTo>
                <a:lnTo>
                  <a:pt x="1704" y="4734"/>
                </a:lnTo>
                <a:lnTo>
                  <a:pt x="1307" y="3700"/>
                </a:lnTo>
                <a:lnTo>
                  <a:pt x="940" y="2711"/>
                </a:lnTo>
                <a:lnTo>
                  <a:pt x="601" y="1764"/>
                </a:lnTo>
                <a:lnTo>
                  <a:pt x="289" y="861"/>
                </a:lnTo>
                <a:lnTo>
                  <a:pt x="0" y="0"/>
                </a:lnTo>
                <a:lnTo>
                  <a:pt x="80856" y="63066"/>
                </a:lnTo>
                <a:lnTo>
                  <a:pt x="81217" y="64138"/>
                </a:lnTo>
                <a:lnTo>
                  <a:pt x="81609" y="65268"/>
                </a:lnTo>
                <a:lnTo>
                  <a:pt x="82038" y="66452"/>
                </a:lnTo>
                <a:lnTo>
                  <a:pt x="82495" y="67687"/>
                </a:lnTo>
                <a:lnTo>
                  <a:pt x="82984" y="68980"/>
                </a:lnTo>
                <a:lnTo>
                  <a:pt x="83509" y="70327"/>
                </a:lnTo>
                <a:lnTo>
                  <a:pt x="84064" y="71727"/>
                </a:lnTo>
                <a:lnTo>
                  <a:pt x="84655" y="73185"/>
                </a:lnTo>
                <a:lnTo>
                  <a:pt x="85277" y="74692"/>
                </a:lnTo>
                <a:lnTo>
                  <a:pt x="85933" y="76256"/>
                </a:lnTo>
                <a:lnTo>
                  <a:pt x="86617" y="77875"/>
                </a:lnTo>
                <a:lnTo>
                  <a:pt x="87336" y="79546"/>
                </a:lnTo>
                <a:lnTo>
                  <a:pt x="88085" y="81274"/>
                </a:lnTo>
                <a:lnTo>
                  <a:pt x="88870" y="83055"/>
                </a:lnTo>
                <a:lnTo>
                  <a:pt x="89684" y="84892"/>
                </a:lnTo>
                <a:lnTo>
                  <a:pt x="90530" y="86781"/>
                </a:lnTo>
                <a:lnTo>
                  <a:pt x="91380" y="88669"/>
                </a:lnTo>
                <a:lnTo>
                  <a:pt x="92192" y="90501"/>
                </a:lnTo>
                <a:lnTo>
                  <a:pt x="92975" y="92279"/>
                </a:lnTo>
                <a:lnTo>
                  <a:pt x="93727" y="94004"/>
                </a:lnTo>
                <a:lnTo>
                  <a:pt x="94443" y="95671"/>
                </a:lnTo>
                <a:lnTo>
                  <a:pt x="95130" y="97283"/>
                </a:lnTo>
                <a:lnTo>
                  <a:pt x="95785" y="98842"/>
                </a:lnTo>
                <a:lnTo>
                  <a:pt x="96405" y="100346"/>
                </a:lnTo>
                <a:lnTo>
                  <a:pt x="96996" y="101798"/>
                </a:lnTo>
                <a:lnTo>
                  <a:pt x="97553" y="103191"/>
                </a:lnTo>
                <a:lnTo>
                  <a:pt x="98075" y="104534"/>
                </a:lnTo>
                <a:lnTo>
                  <a:pt x="98569" y="105823"/>
                </a:lnTo>
                <a:lnTo>
                  <a:pt x="99026" y="107053"/>
                </a:lnTo>
                <a:lnTo>
                  <a:pt x="99450" y="108234"/>
                </a:lnTo>
                <a:lnTo>
                  <a:pt x="99843" y="1093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63" name="Freeform 218"/>
          <p:cNvSpPr/>
          <p:nvPr userDrawn="1"/>
        </p:nvSpPr>
        <p:spPr>
          <a:xfrm>
            <a:off x="1772770" y="230425"/>
            <a:ext cx="152118" cy="93328"/>
          </a:xfrm>
          <a:custGeom>
            <a:rect l="0" t="0" r="0" b="0"/>
            <a:pathLst>
              <a:path w="152118" h="93328">
                <a:moveTo>
                  <a:pt x="152118" y="93328"/>
                </a:moveTo>
                <a:lnTo>
                  <a:pt x="35999" y="25770"/>
                </a:lnTo>
                <a:lnTo>
                  <a:pt x="35265" y="25338"/>
                </a:lnTo>
                <a:lnTo>
                  <a:pt x="34498" y="24881"/>
                </a:lnTo>
                <a:lnTo>
                  <a:pt x="33705" y="24398"/>
                </a:lnTo>
                <a:lnTo>
                  <a:pt x="32889" y="23894"/>
                </a:lnTo>
                <a:lnTo>
                  <a:pt x="32039" y="23360"/>
                </a:lnTo>
                <a:lnTo>
                  <a:pt x="31160" y="22807"/>
                </a:lnTo>
                <a:lnTo>
                  <a:pt x="30257" y="22230"/>
                </a:lnTo>
                <a:lnTo>
                  <a:pt x="29325" y="21630"/>
                </a:lnTo>
                <a:lnTo>
                  <a:pt x="28364" y="21003"/>
                </a:lnTo>
                <a:lnTo>
                  <a:pt x="27373" y="20352"/>
                </a:lnTo>
                <a:lnTo>
                  <a:pt x="26358" y="19679"/>
                </a:lnTo>
                <a:lnTo>
                  <a:pt x="25311" y="18980"/>
                </a:lnTo>
                <a:lnTo>
                  <a:pt x="24238" y="18256"/>
                </a:lnTo>
                <a:lnTo>
                  <a:pt x="23137" y="17511"/>
                </a:lnTo>
                <a:lnTo>
                  <a:pt x="22010" y="16740"/>
                </a:lnTo>
                <a:lnTo>
                  <a:pt x="20850" y="15949"/>
                </a:lnTo>
                <a:lnTo>
                  <a:pt x="19666" y="15131"/>
                </a:lnTo>
                <a:lnTo>
                  <a:pt x="18453" y="14289"/>
                </a:lnTo>
                <a:lnTo>
                  <a:pt x="17211" y="13425"/>
                </a:lnTo>
                <a:lnTo>
                  <a:pt x="15940" y="12536"/>
                </a:lnTo>
                <a:lnTo>
                  <a:pt x="14644" y="11625"/>
                </a:lnTo>
                <a:lnTo>
                  <a:pt x="13319" y="10688"/>
                </a:lnTo>
                <a:lnTo>
                  <a:pt x="11966" y="9729"/>
                </a:lnTo>
                <a:lnTo>
                  <a:pt x="10582" y="8742"/>
                </a:lnTo>
                <a:lnTo>
                  <a:pt x="9175" y="7737"/>
                </a:lnTo>
                <a:lnTo>
                  <a:pt x="7739" y="6705"/>
                </a:lnTo>
                <a:lnTo>
                  <a:pt x="7062" y="6153"/>
                </a:lnTo>
                <a:lnTo>
                  <a:pt x="6411" y="5616"/>
                </a:lnTo>
                <a:lnTo>
                  <a:pt x="5785" y="5098"/>
                </a:lnTo>
                <a:lnTo>
                  <a:pt x="5183" y="4601"/>
                </a:lnTo>
                <a:lnTo>
                  <a:pt x="4607" y="4119"/>
                </a:lnTo>
                <a:lnTo>
                  <a:pt x="4060" y="3655"/>
                </a:lnTo>
                <a:lnTo>
                  <a:pt x="3534" y="3208"/>
                </a:lnTo>
                <a:lnTo>
                  <a:pt x="3037" y="2784"/>
                </a:lnTo>
                <a:lnTo>
                  <a:pt x="2566" y="2370"/>
                </a:lnTo>
                <a:lnTo>
                  <a:pt x="2119" y="1980"/>
                </a:lnTo>
                <a:lnTo>
                  <a:pt x="1701" y="1607"/>
                </a:lnTo>
                <a:lnTo>
                  <a:pt x="1309" y="1246"/>
                </a:lnTo>
                <a:lnTo>
                  <a:pt x="942" y="908"/>
                </a:lnTo>
                <a:lnTo>
                  <a:pt x="600" y="587"/>
                </a:lnTo>
                <a:lnTo>
                  <a:pt x="287" y="284"/>
                </a:lnTo>
                <a:lnTo>
                  <a:pt x="0" y="0"/>
                </a:lnTo>
                <a:lnTo>
                  <a:pt x="107116" y="61114"/>
                </a:lnTo>
                <a:lnTo>
                  <a:pt x="107477" y="61471"/>
                </a:lnTo>
                <a:lnTo>
                  <a:pt x="107870" y="61850"/>
                </a:lnTo>
                <a:lnTo>
                  <a:pt x="108294" y="62252"/>
                </a:lnTo>
                <a:lnTo>
                  <a:pt x="108751" y="62674"/>
                </a:lnTo>
                <a:lnTo>
                  <a:pt x="109245" y="63119"/>
                </a:lnTo>
                <a:lnTo>
                  <a:pt x="109767" y="63587"/>
                </a:lnTo>
                <a:lnTo>
                  <a:pt x="110325" y="64077"/>
                </a:lnTo>
                <a:lnTo>
                  <a:pt x="110915" y="64592"/>
                </a:lnTo>
                <a:lnTo>
                  <a:pt x="111535" y="65125"/>
                </a:lnTo>
                <a:lnTo>
                  <a:pt x="112189" y="65683"/>
                </a:lnTo>
                <a:lnTo>
                  <a:pt x="112877" y="66262"/>
                </a:lnTo>
                <a:lnTo>
                  <a:pt x="113593" y="66863"/>
                </a:lnTo>
                <a:lnTo>
                  <a:pt x="114345" y="67490"/>
                </a:lnTo>
                <a:lnTo>
                  <a:pt x="115128" y="68134"/>
                </a:lnTo>
                <a:lnTo>
                  <a:pt x="115944" y="68803"/>
                </a:lnTo>
                <a:lnTo>
                  <a:pt x="116790" y="69495"/>
                </a:lnTo>
                <a:lnTo>
                  <a:pt x="118587" y="70784"/>
                </a:lnTo>
                <a:lnTo>
                  <a:pt x="120347" y="72044"/>
                </a:lnTo>
                <a:lnTo>
                  <a:pt x="122074" y="73271"/>
                </a:lnTo>
                <a:lnTo>
                  <a:pt x="123767" y="74474"/>
                </a:lnTo>
                <a:lnTo>
                  <a:pt x="125424" y="75644"/>
                </a:lnTo>
                <a:lnTo>
                  <a:pt x="127043" y="76786"/>
                </a:lnTo>
                <a:lnTo>
                  <a:pt x="128630" y="77894"/>
                </a:lnTo>
                <a:lnTo>
                  <a:pt x="130182" y="78978"/>
                </a:lnTo>
                <a:lnTo>
                  <a:pt x="131697" y="80029"/>
                </a:lnTo>
                <a:lnTo>
                  <a:pt x="133181" y="81052"/>
                </a:lnTo>
                <a:lnTo>
                  <a:pt x="134629" y="82041"/>
                </a:lnTo>
                <a:lnTo>
                  <a:pt x="136040" y="83006"/>
                </a:lnTo>
                <a:lnTo>
                  <a:pt x="137415" y="83934"/>
                </a:lnTo>
                <a:lnTo>
                  <a:pt x="138757" y="84839"/>
                </a:lnTo>
                <a:lnTo>
                  <a:pt x="140064" y="85712"/>
                </a:lnTo>
                <a:lnTo>
                  <a:pt x="141335" y="86552"/>
                </a:lnTo>
                <a:lnTo>
                  <a:pt x="142570" y="87366"/>
                </a:lnTo>
                <a:lnTo>
                  <a:pt x="143773" y="88151"/>
                </a:lnTo>
                <a:lnTo>
                  <a:pt x="144938" y="88903"/>
                </a:lnTo>
                <a:lnTo>
                  <a:pt x="146069" y="89623"/>
                </a:lnTo>
                <a:lnTo>
                  <a:pt x="147163" y="90318"/>
                </a:lnTo>
                <a:lnTo>
                  <a:pt x="148225" y="90980"/>
                </a:lnTo>
                <a:lnTo>
                  <a:pt x="149251" y="91611"/>
                </a:lnTo>
                <a:lnTo>
                  <a:pt x="150242" y="92215"/>
                </a:lnTo>
                <a:lnTo>
                  <a:pt x="151196" y="92788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64" name="Freeform 219"/>
          <p:cNvSpPr/>
          <p:nvPr userDrawn="1"/>
        </p:nvSpPr>
        <p:spPr>
          <a:xfrm>
            <a:off x="1772770" y="230425"/>
            <a:ext cx="152118" cy="93328"/>
          </a:xfrm>
          <a:custGeom>
            <a:rect l="0" t="0" r="0" b="0"/>
            <a:pathLst>
              <a:path w="152118" h="93328">
                <a:moveTo>
                  <a:pt x="152118" y="93328"/>
                </a:moveTo>
                <a:lnTo>
                  <a:pt x="35999" y="25770"/>
                </a:lnTo>
                <a:lnTo>
                  <a:pt x="35265" y="25338"/>
                </a:lnTo>
                <a:lnTo>
                  <a:pt x="34498" y="24881"/>
                </a:lnTo>
                <a:lnTo>
                  <a:pt x="33705" y="24398"/>
                </a:lnTo>
                <a:lnTo>
                  <a:pt x="32889" y="23894"/>
                </a:lnTo>
                <a:lnTo>
                  <a:pt x="32039" y="23360"/>
                </a:lnTo>
                <a:lnTo>
                  <a:pt x="31160" y="22807"/>
                </a:lnTo>
                <a:lnTo>
                  <a:pt x="30257" y="22230"/>
                </a:lnTo>
                <a:lnTo>
                  <a:pt x="29325" y="21630"/>
                </a:lnTo>
                <a:lnTo>
                  <a:pt x="28364" y="21003"/>
                </a:lnTo>
                <a:lnTo>
                  <a:pt x="27373" y="20352"/>
                </a:lnTo>
                <a:lnTo>
                  <a:pt x="26358" y="19679"/>
                </a:lnTo>
                <a:lnTo>
                  <a:pt x="25311" y="18980"/>
                </a:lnTo>
                <a:lnTo>
                  <a:pt x="24238" y="18256"/>
                </a:lnTo>
                <a:lnTo>
                  <a:pt x="23137" y="17511"/>
                </a:lnTo>
                <a:lnTo>
                  <a:pt x="22010" y="16740"/>
                </a:lnTo>
                <a:lnTo>
                  <a:pt x="20850" y="15949"/>
                </a:lnTo>
                <a:lnTo>
                  <a:pt x="19666" y="15131"/>
                </a:lnTo>
                <a:lnTo>
                  <a:pt x="18453" y="14289"/>
                </a:lnTo>
                <a:lnTo>
                  <a:pt x="17211" y="13425"/>
                </a:lnTo>
                <a:lnTo>
                  <a:pt x="15940" y="12536"/>
                </a:lnTo>
                <a:lnTo>
                  <a:pt x="14644" y="11625"/>
                </a:lnTo>
                <a:lnTo>
                  <a:pt x="13319" y="10688"/>
                </a:lnTo>
                <a:lnTo>
                  <a:pt x="11966" y="9729"/>
                </a:lnTo>
                <a:lnTo>
                  <a:pt x="10582" y="8742"/>
                </a:lnTo>
                <a:lnTo>
                  <a:pt x="9175" y="7737"/>
                </a:lnTo>
                <a:lnTo>
                  <a:pt x="7739" y="6705"/>
                </a:lnTo>
                <a:lnTo>
                  <a:pt x="7062" y="6153"/>
                </a:lnTo>
                <a:lnTo>
                  <a:pt x="6411" y="5616"/>
                </a:lnTo>
                <a:lnTo>
                  <a:pt x="5785" y="5098"/>
                </a:lnTo>
                <a:lnTo>
                  <a:pt x="5183" y="4601"/>
                </a:lnTo>
                <a:lnTo>
                  <a:pt x="4607" y="4119"/>
                </a:lnTo>
                <a:lnTo>
                  <a:pt x="4060" y="3655"/>
                </a:lnTo>
                <a:lnTo>
                  <a:pt x="3534" y="3208"/>
                </a:lnTo>
                <a:lnTo>
                  <a:pt x="3037" y="2784"/>
                </a:lnTo>
                <a:lnTo>
                  <a:pt x="2566" y="2370"/>
                </a:lnTo>
                <a:lnTo>
                  <a:pt x="2119" y="1980"/>
                </a:lnTo>
                <a:lnTo>
                  <a:pt x="1701" y="1607"/>
                </a:lnTo>
                <a:lnTo>
                  <a:pt x="1309" y="1246"/>
                </a:lnTo>
                <a:lnTo>
                  <a:pt x="942" y="908"/>
                </a:lnTo>
                <a:lnTo>
                  <a:pt x="600" y="587"/>
                </a:lnTo>
                <a:lnTo>
                  <a:pt x="287" y="284"/>
                </a:lnTo>
                <a:lnTo>
                  <a:pt x="0" y="0"/>
                </a:lnTo>
                <a:lnTo>
                  <a:pt x="107116" y="61114"/>
                </a:lnTo>
                <a:lnTo>
                  <a:pt x="107477" y="61471"/>
                </a:lnTo>
                <a:lnTo>
                  <a:pt x="107870" y="61850"/>
                </a:lnTo>
                <a:lnTo>
                  <a:pt x="108294" y="62252"/>
                </a:lnTo>
                <a:lnTo>
                  <a:pt x="108751" y="62674"/>
                </a:lnTo>
                <a:lnTo>
                  <a:pt x="109245" y="63119"/>
                </a:lnTo>
                <a:lnTo>
                  <a:pt x="109767" y="63587"/>
                </a:lnTo>
                <a:lnTo>
                  <a:pt x="110325" y="64077"/>
                </a:lnTo>
                <a:lnTo>
                  <a:pt x="110915" y="64592"/>
                </a:lnTo>
                <a:lnTo>
                  <a:pt x="111535" y="65125"/>
                </a:lnTo>
                <a:lnTo>
                  <a:pt x="112189" y="65683"/>
                </a:lnTo>
                <a:lnTo>
                  <a:pt x="112877" y="66262"/>
                </a:lnTo>
                <a:lnTo>
                  <a:pt x="113593" y="66863"/>
                </a:lnTo>
                <a:lnTo>
                  <a:pt x="114345" y="67490"/>
                </a:lnTo>
                <a:lnTo>
                  <a:pt x="115128" y="68134"/>
                </a:lnTo>
                <a:lnTo>
                  <a:pt x="115944" y="68803"/>
                </a:lnTo>
                <a:lnTo>
                  <a:pt x="116790" y="69495"/>
                </a:lnTo>
                <a:lnTo>
                  <a:pt x="118587" y="70784"/>
                </a:lnTo>
                <a:lnTo>
                  <a:pt x="120347" y="72044"/>
                </a:lnTo>
                <a:lnTo>
                  <a:pt x="122074" y="73271"/>
                </a:lnTo>
                <a:lnTo>
                  <a:pt x="123767" y="74474"/>
                </a:lnTo>
                <a:lnTo>
                  <a:pt x="125424" y="75644"/>
                </a:lnTo>
                <a:lnTo>
                  <a:pt x="127043" y="76786"/>
                </a:lnTo>
                <a:lnTo>
                  <a:pt x="128630" y="77894"/>
                </a:lnTo>
                <a:lnTo>
                  <a:pt x="130182" y="78978"/>
                </a:lnTo>
                <a:lnTo>
                  <a:pt x="131697" y="80029"/>
                </a:lnTo>
                <a:lnTo>
                  <a:pt x="133181" y="81052"/>
                </a:lnTo>
                <a:lnTo>
                  <a:pt x="134629" y="82041"/>
                </a:lnTo>
                <a:lnTo>
                  <a:pt x="136040" y="83006"/>
                </a:lnTo>
                <a:lnTo>
                  <a:pt x="137415" y="83934"/>
                </a:lnTo>
                <a:lnTo>
                  <a:pt x="138757" y="84839"/>
                </a:lnTo>
                <a:lnTo>
                  <a:pt x="140064" y="85712"/>
                </a:lnTo>
                <a:lnTo>
                  <a:pt x="141335" y="86552"/>
                </a:lnTo>
                <a:lnTo>
                  <a:pt x="142570" y="87366"/>
                </a:lnTo>
                <a:lnTo>
                  <a:pt x="143773" y="88151"/>
                </a:lnTo>
                <a:lnTo>
                  <a:pt x="144938" y="88903"/>
                </a:lnTo>
                <a:lnTo>
                  <a:pt x="146069" y="89623"/>
                </a:lnTo>
                <a:lnTo>
                  <a:pt x="147163" y="90318"/>
                </a:lnTo>
                <a:lnTo>
                  <a:pt x="148225" y="90980"/>
                </a:lnTo>
                <a:lnTo>
                  <a:pt x="149251" y="91611"/>
                </a:lnTo>
                <a:lnTo>
                  <a:pt x="150242" y="92215"/>
                </a:lnTo>
                <a:lnTo>
                  <a:pt x="151196" y="92788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65" name="Freeform 220"/>
          <p:cNvSpPr/>
          <p:nvPr userDrawn="1"/>
        </p:nvSpPr>
        <p:spPr>
          <a:xfrm>
            <a:off x="1667735" y="192529"/>
            <a:ext cx="141668" cy="108760"/>
          </a:xfrm>
          <a:custGeom>
            <a:rect l="0" t="0" r="0" b="0"/>
            <a:pathLst>
              <a:path w="141668" h="108758">
                <a:moveTo>
                  <a:pt x="80856" y="108760"/>
                </a:moveTo>
                <a:lnTo>
                  <a:pt x="0" y="45694"/>
                </a:lnTo>
                <a:lnTo>
                  <a:pt x="1920" y="44434"/>
                </a:lnTo>
                <a:lnTo>
                  <a:pt x="3813" y="43167"/>
                </a:lnTo>
                <a:lnTo>
                  <a:pt x="5685" y="41886"/>
                </a:lnTo>
                <a:lnTo>
                  <a:pt x="7528" y="40596"/>
                </a:lnTo>
                <a:lnTo>
                  <a:pt x="9343" y="39293"/>
                </a:lnTo>
                <a:lnTo>
                  <a:pt x="11136" y="37983"/>
                </a:lnTo>
                <a:lnTo>
                  <a:pt x="12899" y="36658"/>
                </a:lnTo>
                <a:lnTo>
                  <a:pt x="14641" y="35325"/>
                </a:lnTo>
                <a:lnTo>
                  <a:pt x="16356" y="33980"/>
                </a:lnTo>
                <a:lnTo>
                  <a:pt x="18043" y="32623"/>
                </a:lnTo>
                <a:lnTo>
                  <a:pt x="19707" y="31254"/>
                </a:lnTo>
                <a:lnTo>
                  <a:pt x="21346" y="29876"/>
                </a:lnTo>
                <a:lnTo>
                  <a:pt x="22955" y="28487"/>
                </a:lnTo>
                <a:lnTo>
                  <a:pt x="24542" y="27090"/>
                </a:lnTo>
                <a:lnTo>
                  <a:pt x="26100" y="25679"/>
                </a:lnTo>
                <a:lnTo>
                  <a:pt x="27634" y="24256"/>
                </a:lnTo>
                <a:lnTo>
                  <a:pt x="29142" y="22820"/>
                </a:lnTo>
                <a:lnTo>
                  <a:pt x="30621" y="21376"/>
                </a:lnTo>
                <a:lnTo>
                  <a:pt x="32077" y="19922"/>
                </a:lnTo>
                <a:lnTo>
                  <a:pt x="33509" y="18456"/>
                </a:lnTo>
                <a:lnTo>
                  <a:pt x="34913" y="16981"/>
                </a:lnTo>
                <a:lnTo>
                  <a:pt x="36292" y="15491"/>
                </a:lnTo>
                <a:lnTo>
                  <a:pt x="37642" y="13992"/>
                </a:lnTo>
                <a:lnTo>
                  <a:pt x="38971" y="12481"/>
                </a:lnTo>
                <a:lnTo>
                  <a:pt x="40270" y="10958"/>
                </a:lnTo>
                <a:lnTo>
                  <a:pt x="41545" y="9428"/>
                </a:lnTo>
                <a:lnTo>
                  <a:pt x="42793" y="7884"/>
                </a:lnTo>
                <a:lnTo>
                  <a:pt x="44018" y="6328"/>
                </a:lnTo>
                <a:lnTo>
                  <a:pt x="45213" y="4762"/>
                </a:lnTo>
                <a:lnTo>
                  <a:pt x="46384" y="3186"/>
                </a:lnTo>
                <a:lnTo>
                  <a:pt x="47528" y="1598"/>
                </a:lnTo>
                <a:lnTo>
                  <a:pt x="48648" y="0"/>
                </a:lnTo>
                <a:lnTo>
                  <a:pt x="141668" y="51638"/>
                </a:lnTo>
                <a:lnTo>
                  <a:pt x="140271" y="53635"/>
                </a:lnTo>
                <a:lnTo>
                  <a:pt x="138838" y="55623"/>
                </a:lnTo>
                <a:lnTo>
                  <a:pt x="137376" y="57592"/>
                </a:lnTo>
                <a:lnTo>
                  <a:pt x="135879" y="59551"/>
                </a:lnTo>
                <a:lnTo>
                  <a:pt x="134353" y="61494"/>
                </a:lnTo>
                <a:lnTo>
                  <a:pt x="132790" y="63425"/>
                </a:lnTo>
                <a:lnTo>
                  <a:pt x="131195" y="65340"/>
                </a:lnTo>
                <a:lnTo>
                  <a:pt x="129572" y="67241"/>
                </a:lnTo>
                <a:lnTo>
                  <a:pt x="127912" y="69130"/>
                </a:lnTo>
                <a:lnTo>
                  <a:pt x="126220" y="71002"/>
                </a:lnTo>
                <a:lnTo>
                  <a:pt x="124500" y="72863"/>
                </a:lnTo>
                <a:lnTo>
                  <a:pt x="122742" y="74710"/>
                </a:lnTo>
                <a:lnTo>
                  <a:pt x="120957" y="76542"/>
                </a:lnTo>
                <a:lnTo>
                  <a:pt x="119135" y="78361"/>
                </a:lnTo>
                <a:lnTo>
                  <a:pt x="117285" y="80168"/>
                </a:lnTo>
                <a:lnTo>
                  <a:pt x="115399" y="81958"/>
                </a:lnTo>
                <a:lnTo>
                  <a:pt x="113483" y="83736"/>
                </a:lnTo>
                <a:lnTo>
                  <a:pt x="111532" y="85500"/>
                </a:lnTo>
                <a:lnTo>
                  <a:pt x="109552" y="87249"/>
                </a:lnTo>
                <a:lnTo>
                  <a:pt x="107537" y="88988"/>
                </a:lnTo>
                <a:lnTo>
                  <a:pt x="105492" y="90709"/>
                </a:lnTo>
                <a:lnTo>
                  <a:pt x="103414" y="92419"/>
                </a:lnTo>
                <a:lnTo>
                  <a:pt x="101301" y="94114"/>
                </a:lnTo>
                <a:lnTo>
                  <a:pt x="99158" y="95795"/>
                </a:lnTo>
                <a:lnTo>
                  <a:pt x="96984" y="97462"/>
                </a:lnTo>
                <a:lnTo>
                  <a:pt x="94778" y="99118"/>
                </a:lnTo>
                <a:lnTo>
                  <a:pt x="92539" y="100760"/>
                </a:lnTo>
                <a:lnTo>
                  <a:pt x="90267" y="102383"/>
                </a:lnTo>
                <a:lnTo>
                  <a:pt x="87963" y="104000"/>
                </a:lnTo>
                <a:lnTo>
                  <a:pt x="85626" y="105599"/>
                </a:lnTo>
                <a:lnTo>
                  <a:pt x="83258" y="107186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66" name="Freeform 221"/>
          <p:cNvSpPr/>
          <p:nvPr userDrawn="1"/>
        </p:nvSpPr>
        <p:spPr>
          <a:xfrm>
            <a:off x="1667735" y="192529"/>
            <a:ext cx="141668" cy="108760"/>
          </a:xfrm>
          <a:custGeom>
            <a:rect l="0" t="0" r="0" b="0"/>
            <a:pathLst>
              <a:path w="141668" h="108758">
                <a:moveTo>
                  <a:pt x="80856" y="108760"/>
                </a:moveTo>
                <a:lnTo>
                  <a:pt x="0" y="45694"/>
                </a:lnTo>
                <a:lnTo>
                  <a:pt x="1920" y="44434"/>
                </a:lnTo>
                <a:lnTo>
                  <a:pt x="3813" y="43167"/>
                </a:lnTo>
                <a:lnTo>
                  <a:pt x="5685" y="41886"/>
                </a:lnTo>
                <a:lnTo>
                  <a:pt x="7528" y="40596"/>
                </a:lnTo>
                <a:lnTo>
                  <a:pt x="9343" y="39293"/>
                </a:lnTo>
                <a:lnTo>
                  <a:pt x="11136" y="37983"/>
                </a:lnTo>
                <a:lnTo>
                  <a:pt x="12899" y="36658"/>
                </a:lnTo>
                <a:lnTo>
                  <a:pt x="14641" y="35325"/>
                </a:lnTo>
                <a:lnTo>
                  <a:pt x="16356" y="33980"/>
                </a:lnTo>
                <a:lnTo>
                  <a:pt x="18043" y="32623"/>
                </a:lnTo>
                <a:lnTo>
                  <a:pt x="19707" y="31254"/>
                </a:lnTo>
                <a:lnTo>
                  <a:pt x="21346" y="29876"/>
                </a:lnTo>
                <a:lnTo>
                  <a:pt x="22955" y="28487"/>
                </a:lnTo>
                <a:lnTo>
                  <a:pt x="24542" y="27090"/>
                </a:lnTo>
                <a:lnTo>
                  <a:pt x="26100" y="25679"/>
                </a:lnTo>
                <a:lnTo>
                  <a:pt x="27634" y="24256"/>
                </a:lnTo>
                <a:lnTo>
                  <a:pt x="29142" y="22820"/>
                </a:lnTo>
                <a:lnTo>
                  <a:pt x="30621" y="21376"/>
                </a:lnTo>
                <a:lnTo>
                  <a:pt x="32077" y="19922"/>
                </a:lnTo>
                <a:lnTo>
                  <a:pt x="33509" y="18456"/>
                </a:lnTo>
                <a:lnTo>
                  <a:pt x="34913" y="16981"/>
                </a:lnTo>
                <a:lnTo>
                  <a:pt x="36292" y="15491"/>
                </a:lnTo>
                <a:lnTo>
                  <a:pt x="37642" y="13992"/>
                </a:lnTo>
                <a:lnTo>
                  <a:pt x="38971" y="12481"/>
                </a:lnTo>
                <a:lnTo>
                  <a:pt x="40270" y="10958"/>
                </a:lnTo>
                <a:lnTo>
                  <a:pt x="41545" y="9428"/>
                </a:lnTo>
                <a:lnTo>
                  <a:pt x="42793" y="7884"/>
                </a:lnTo>
                <a:lnTo>
                  <a:pt x="44018" y="6328"/>
                </a:lnTo>
                <a:lnTo>
                  <a:pt x="45213" y="4762"/>
                </a:lnTo>
                <a:lnTo>
                  <a:pt x="46384" y="3186"/>
                </a:lnTo>
                <a:lnTo>
                  <a:pt x="47528" y="1598"/>
                </a:lnTo>
                <a:lnTo>
                  <a:pt x="48648" y="0"/>
                </a:lnTo>
                <a:lnTo>
                  <a:pt x="141668" y="51638"/>
                </a:lnTo>
                <a:lnTo>
                  <a:pt x="140271" y="53635"/>
                </a:lnTo>
                <a:lnTo>
                  <a:pt x="138838" y="55623"/>
                </a:lnTo>
                <a:lnTo>
                  <a:pt x="137376" y="57592"/>
                </a:lnTo>
                <a:lnTo>
                  <a:pt x="135879" y="59551"/>
                </a:lnTo>
                <a:lnTo>
                  <a:pt x="134353" y="61494"/>
                </a:lnTo>
                <a:lnTo>
                  <a:pt x="132790" y="63425"/>
                </a:lnTo>
                <a:lnTo>
                  <a:pt x="131195" y="65340"/>
                </a:lnTo>
                <a:lnTo>
                  <a:pt x="129572" y="67241"/>
                </a:lnTo>
                <a:lnTo>
                  <a:pt x="127912" y="69130"/>
                </a:lnTo>
                <a:lnTo>
                  <a:pt x="126220" y="71002"/>
                </a:lnTo>
                <a:lnTo>
                  <a:pt x="124500" y="72863"/>
                </a:lnTo>
                <a:lnTo>
                  <a:pt x="122742" y="74710"/>
                </a:lnTo>
                <a:lnTo>
                  <a:pt x="120957" y="76542"/>
                </a:lnTo>
                <a:lnTo>
                  <a:pt x="119135" y="78361"/>
                </a:lnTo>
                <a:lnTo>
                  <a:pt x="117285" y="80168"/>
                </a:lnTo>
                <a:lnTo>
                  <a:pt x="115399" y="81958"/>
                </a:lnTo>
                <a:lnTo>
                  <a:pt x="113483" y="83736"/>
                </a:lnTo>
                <a:lnTo>
                  <a:pt x="111532" y="85500"/>
                </a:lnTo>
                <a:lnTo>
                  <a:pt x="109552" y="87249"/>
                </a:lnTo>
                <a:lnTo>
                  <a:pt x="107537" y="88988"/>
                </a:lnTo>
                <a:lnTo>
                  <a:pt x="105492" y="90709"/>
                </a:lnTo>
                <a:lnTo>
                  <a:pt x="103414" y="92419"/>
                </a:lnTo>
                <a:lnTo>
                  <a:pt x="101301" y="94114"/>
                </a:lnTo>
                <a:lnTo>
                  <a:pt x="99158" y="95795"/>
                </a:lnTo>
                <a:lnTo>
                  <a:pt x="96984" y="97462"/>
                </a:lnTo>
                <a:lnTo>
                  <a:pt x="94778" y="99118"/>
                </a:lnTo>
                <a:lnTo>
                  <a:pt x="92539" y="100760"/>
                </a:lnTo>
                <a:lnTo>
                  <a:pt x="90267" y="102383"/>
                </a:lnTo>
                <a:lnTo>
                  <a:pt x="87963" y="104000"/>
                </a:lnTo>
                <a:lnTo>
                  <a:pt x="85626" y="105599"/>
                </a:lnTo>
                <a:lnTo>
                  <a:pt x="83258" y="107186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67" name="Freeform 222"/>
          <p:cNvSpPr/>
          <p:nvPr userDrawn="1"/>
        </p:nvSpPr>
        <p:spPr>
          <a:xfrm>
            <a:off x="1680994" y="97806"/>
            <a:ext cx="153300" cy="27961"/>
          </a:xfrm>
          <a:custGeom>
            <a:rect l="0" t="0" r="0" b="0"/>
            <a:pathLst>
              <a:path w="153300" h="27961">
                <a:moveTo>
                  <a:pt x="84172" y="27961"/>
                </a:moveTo>
                <a:lnTo>
                  <a:pt x="0" y="0"/>
                </a:lnTo>
                <a:lnTo>
                  <a:pt x="55300" y="0"/>
                </a:lnTo>
                <a:lnTo>
                  <a:pt x="153300" y="279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68" name="Freeform 223"/>
          <p:cNvSpPr/>
          <p:nvPr userDrawn="1"/>
        </p:nvSpPr>
        <p:spPr>
          <a:xfrm>
            <a:off x="1680994" y="97806"/>
            <a:ext cx="153300" cy="27961"/>
          </a:xfrm>
          <a:custGeom>
            <a:rect l="0" t="0" r="0" b="0"/>
            <a:pathLst>
              <a:path w="153300" h="27961">
                <a:moveTo>
                  <a:pt x="84172" y="27961"/>
                </a:moveTo>
                <a:lnTo>
                  <a:pt x="0" y="0"/>
                </a:lnTo>
                <a:lnTo>
                  <a:pt x="55300" y="0"/>
                </a:lnTo>
                <a:lnTo>
                  <a:pt x="153300" y="279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69" name="Freeform 224"/>
          <p:cNvSpPr/>
          <p:nvPr userDrawn="1"/>
        </p:nvSpPr>
        <p:spPr>
          <a:xfrm>
            <a:off x="1736294" y="78880"/>
            <a:ext cx="98000" cy="46887"/>
          </a:xfrm>
          <a:custGeom>
            <a:rect l="0" t="0" r="0" b="0"/>
            <a:pathLst>
              <a:path w="98000" h="46887">
                <a:moveTo>
                  <a:pt x="98000" y="46887"/>
                </a:moveTo>
                <a:lnTo>
                  <a:pt x="0" y="18926"/>
                </a:lnTo>
                <a:lnTo>
                  <a:pt x="0" y="0"/>
                </a:lnTo>
                <a:lnTo>
                  <a:pt x="98000" y="23227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70" name="Freeform 225"/>
          <p:cNvSpPr/>
          <p:nvPr userDrawn="1"/>
        </p:nvSpPr>
        <p:spPr>
          <a:xfrm>
            <a:off x="1736294" y="78880"/>
            <a:ext cx="98000" cy="46887"/>
          </a:xfrm>
          <a:custGeom>
            <a:rect l="0" t="0" r="0" b="0"/>
            <a:pathLst>
              <a:path w="98000" h="46887">
                <a:moveTo>
                  <a:pt x="98000" y="46887"/>
                </a:moveTo>
                <a:lnTo>
                  <a:pt x="0" y="18926"/>
                </a:lnTo>
                <a:lnTo>
                  <a:pt x="0" y="0"/>
                </a:lnTo>
                <a:lnTo>
                  <a:pt x="98000" y="23227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71" name="Freeform 226"/>
          <p:cNvSpPr/>
          <p:nvPr userDrawn="1"/>
        </p:nvSpPr>
        <p:spPr>
          <a:xfrm>
            <a:off x="1772770" y="196996"/>
            <a:ext cx="122335" cy="72252"/>
          </a:xfrm>
          <a:custGeom>
            <a:rect l="0" t="0" r="0" b="0"/>
            <a:pathLst>
              <a:path w="122335" h="72252">
                <a:moveTo>
                  <a:pt x="107116" y="72252"/>
                </a:moveTo>
                <a:lnTo>
                  <a:pt x="0" y="15598"/>
                </a:lnTo>
                <a:lnTo>
                  <a:pt x="12174" y="0"/>
                </a:lnTo>
                <a:lnTo>
                  <a:pt x="122335" y="5275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72" name="Freeform 227"/>
          <p:cNvSpPr/>
          <p:nvPr userDrawn="1"/>
        </p:nvSpPr>
        <p:spPr>
          <a:xfrm>
            <a:off x="1772770" y="196996"/>
            <a:ext cx="122335" cy="72252"/>
          </a:xfrm>
          <a:custGeom>
            <a:rect l="0" t="0" r="0" b="0"/>
            <a:pathLst>
              <a:path w="122335" h="72252">
                <a:moveTo>
                  <a:pt x="107116" y="72252"/>
                </a:moveTo>
                <a:lnTo>
                  <a:pt x="0" y="15598"/>
                </a:lnTo>
                <a:lnTo>
                  <a:pt x="12174" y="0"/>
                </a:lnTo>
                <a:lnTo>
                  <a:pt x="122335" y="5275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73" name="Freeform 228"/>
          <p:cNvSpPr/>
          <p:nvPr userDrawn="1"/>
        </p:nvSpPr>
        <p:spPr>
          <a:xfrm>
            <a:off x="1716383" y="161335"/>
            <a:ext cx="117911" cy="81464"/>
          </a:xfrm>
          <a:custGeom>
            <a:rect l="0" t="0" r="0" b="0"/>
            <a:pathLst>
              <a:path w="117911" h="81464">
                <a:moveTo>
                  <a:pt x="93020" y="81464"/>
                </a:moveTo>
                <a:lnTo>
                  <a:pt x="0" y="30098"/>
                </a:lnTo>
                <a:lnTo>
                  <a:pt x="420" y="29602"/>
                </a:lnTo>
                <a:lnTo>
                  <a:pt x="848" y="29088"/>
                </a:lnTo>
                <a:lnTo>
                  <a:pt x="1288" y="28550"/>
                </a:lnTo>
                <a:lnTo>
                  <a:pt x="1735" y="27997"/>
                </a:lnTo>
                <a:lnTo>
                  <a:pt x="2188" y="27420"/>
                </a:lnTo>
                <a:lnTo>
                  <a:pt x="2649" y="26827"/>
                </a:lnTo>
                <a:lnTo>
                  <a:pt x="3120" y="26211"/>
                </a:lnTo>
                <a:lnTo>
                  <a:pt x="3599" y="25578"/>
                </a:lnTo>
                <a:lnTo>
                  <a:pt x="4089" y="24926"/>
                </a:lnTo>
                <a:lnTo>
                  <a:pt x="4586" y="24253"/>
                </a:lnTo>
                <a:lnTo>
                  <a:pt x="5094" y="23559"/>
                </a:lnTo>
                <a:lnTo>
                  <a:pt x="5608" y="22845"/>
                </a:lnTo>
                <a:lnTo>
                  <a:pt x="6130" y="22114"/>
                </a:lnTo>
                <a:lnTo>
                  <a:pt x="6662" y="21363"/>
                </a:lnTo>
                <a:lnTo>
                  <a:pt x="7203" y="20587"/>
                </a:lnTo>
                <a:lnTo>
                  <a:pt x="7751" y="19799"/>
                </a:lnTo>
                <a:lnTo>
                  <a:pt x="8308" y="18986"/>
                </a:lnTo>
                <a:lnTo>
                  <a:pt x="8873" y="18154"/>
                </a:lnTo>
                <a:lnTo>
                  <a:pt x="9449" y="17305"/>
                </a:lnTo>
                <a:lnTo>
                  <a:pt x="10033" y="16437"/>
                </a:lnTo>
                <a:lnTo>
                  <a:pt x="10623" y="15544"/>
                </a:lnTo>
                <a:lnTo>
                  <a:pt x="11224" y="14637"/>
                </a:lnTo>
                <a:lnTo>
                  <a:pt x="11833" y="13708"/>
                </a:lnTo>
                <a:lnTo>
                  <a:pt x="12448" y="12758"/>
                </a:lnTo>
                <a:lnTo>
                  <a:pt x="13075" y="11789"/>
                </a:lnTo>
                <a:lnTo>
                  <a:pt x="13708" y="10804"/>
                </a:lnTo>
                <a:lnTo>
                  <a:pt x="14352" y="9795"/>
                </a:lnTo>
                <a:lnTo>
                  <a:pt x="15004" y="8769"/>
                </a:lnTo>
                <a:lnTo>
                  <a:pt x="15663" y="7725"/>
                </a:lnTo>
                <a:lnTo>
                  <a:pt x="16332" y="6660"/>
                </a:lnTo>
                <a:lnTo>
                  <a:pt x="17009" y="5572"/>
                </a:lnTo>
                <a:lnTo>
                  <a:pt x="17694" y="4467"/>
                </a:lnTo>
                <a:lnTo>
                  <a:pt x="17978" y="3665"/>
                </a:lnTo>
                <a:lnTo>
                  <a:pt x="18255" y="2933"/>
                </a:lnTo>
                <a:lnTo>
                  <a:pt x="18528" y="2271"/>
                </a:lnTo>
                <a:lnTo>
                  <a:pt x="18806" y="1681"/>
                </a:lnTo>
                <a:lnTo>
                  <a:pt x="19079" y="1159"/>
                </a:lnTo>
                <a:lnTo>
                  <a:pt x="19353" y="704"/>
                </a:lnTo>
                <a:lnTo>
                  <a:pt x="19630" y="316"/>
                </a:lnTo>
                <a:lnTo>
                  <a:pt x="19911" y="0"/>
                </a:lnTo>
                <a:lnTo>
                  <a:pt x="117911" y="43840"/>
                </a:lnTo>
                <a:lnTo>
                  <a:pt x="117561" y="44240"/>
                </a:lnTo>
                <a:lnTo>
                  <a:pt x="117212" y="44722"/>
                </a:lnTo>
                <a:lnTo>
                  <a:pt x="116867" y="45288"/>
                </a:lnTo>
                <a:lnTo>
                  <a:pt x="116524" y="45943"/>
                </a:lnTo>
                <a:lnTo>
                  <a:pt x="116182" y="46681"/>
                </a:lnTo>
                <a:lnTo>
                  <a:pt x="115837" y="47509"/>
                </a:lnTo>
                <a:lnTo>
                  <a:pt x="115491" y="48424"/>
                </a:lnTo>
                <a:lnTo>
                  <a:pt x="115138" y="49428"/>
                </a:lnTo>
                <a:lnTo>
                  <a:pt x="114281" y="50806"/>
                </a:lnTo>
                <a:lnTo>
                  <a:pt x="113435" y="52164"/>
                </a:lnTo>
                <a:lnTo>
                  <a:pt x="112597" y="53496"/>
                </a:lnTo>
                <a:lnTo>
                  <a:pt x="111773" y="54802"/>
                </a:lnTo>
                <a:lnTo>
                  <a:pt x="110958" y="56088"/>
                </a:lnTo>
                <a:lnTo>
                  <a:pt x="110156" y="57348"/>
                </a:lnTo>
                <a:lnTo>
                  <a:pt x="109363" y="58578"/>
                </a:lnTo>
                <a:lnTo>
                  <a:pt x="108579" y="59793"/>
                </a:lnTo>
                <a:lnTo>
                  <a:pt x="107809" y="60976"/>
                </a:lnTo>
                <a:lnTo>
                  <a:pt x="107049" y="62136"/>
                </a:lnTo>
                <a:lnTo>
                  <a:pt x="106296" y="63274"/>
                </a:lnTo>
                <a:lnTo>
                  <a:pt x="105559" y="64386"/>
                </a:lnTo>
                <a:lnTo>
                  <a:pt x="104831" y="65473"/>
                </a:lnTo>
                <a:lnTo>
                  <a:pt x="104111" y="66535"/>
                </a:lnTo>
                <a:lnTo>
                  <a:pt x="103406" y="67575"/>
                </a:lnTo>
                <a:lnTo>
                  <a:pt x="102707" y="68590"/>
                </a:lnTo>
                <a:lnTo>
                  <a:pt x="102023" y="69577"/>
                </a:lnTo>
                <a:lnTo>
                  <a:pt x="101346" y="70542"/>
                </a:lnTo>
                <a:lnTo>
                  <a:pt x="100684" y="71484"/>
                </a:lnTo>
                <a:lnTo>
                  <a:pt x="100029" y="72398"/>
                </a:lnTo>
                <a:lnTo>
                  <a:pt x="99385" y="73289"/>
                </a:lnTo>
                <a:lnTo>
                  <a:pt x="98755" y="74156"/>
                </a:lnTo>
                <a:lnTo>
                  <a:pt x="98132" y="74998"/>
                </a:lnTo>
                <a:lnTo>
                  <a:pt x="97519" y="75816"/>
                </a:lnTo>
                <a:lnTo>
                  <a:pt x="96922" y="76607"/>
                </a:lnTo>
                <a:lnTo>
                  <a:pt x="96332" y="77375"/>
                </a:lnTo>
                <a:lnTo>
                  <a:pt x="95752" y="78120"/>
                </a:lnTo>
                <a:lnTo>
                  <a:pt x="95186" y="78837"/>
                </a:lnTo>
                <a:lnTo>
                  <a:pt x="94629" y="79531"/>
                </a:lnTo>
                <a:lnTo>
                  <a:pt x="94082" y="80200"/>
                </a:lnTo>
                <a:lnTo>
                  <a:pt x="93546" y="80845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74" name="Freeform 229"/>
          <p:cNvSpPr/>
          <p:nvPr userDrawn="1"/>
        </p:nvSpPr>
        <p:spPr>
          <a:xfrm>
            <a:off x="1716383" y="161335"/>
            <a:ext cx="117911" cy="81464"/>
          </a:xfrm>
          <a:custGeom>
            <a:rect l="0" t="0" r="0" b="0"/>
            <a:pathLst>
              <a:path w="117911" h="81464">
                <a:moveTo>
                  <a:pt x="93020" y="81464"/>
                </a:moveTo>
                <a:lnTo>
                  <a:pt x="0" y="30098"/>
                </a:lnTo>
                <a:lnTo>
                  <a:pt x="420" y="29602"/>
                </a:lnTo>
                <a:lnTo>
                  <a:pt x="848" y="29088"/>
                </a:lnTo>
                <a:lnTo>
                  <a:pt x="1288" y="28550"/>
                </a:lnTo>
                <a:lnTo>
                  <a:pt x="1735" y="27997"/>
                </a:lnTo>
                <a:lnTo>
                  <a:pt x="2188" y="27420"/>
                </a:lnTo>
                <a:lnTo>
                  <a:pt x="2649" y="26827"/>
                </a:lnTo>
                <a:lnTo>
                  <a:pt x="3120" y="26211"/>
                </a:lnTo>
                <a:lnTo>
                  <a:pt x="3599" y="25578"/>
                </a:lnTo>
                <a:lnTo>
                  <a:pt x="4089" y="24926"/>
                </a:lnTo>
                <a:lnTo>
                  <a:pt x="4586" y="24253"/>
                </a:lnTo>
                <a:lnTo>
                  <a:pt x="5094" y="23559"/>
                </a:lnTo>
                <a:lnTo>
                  <a:pt x="5608" y="22845"/>
                </a:lnTo>
                <a:lnTo>
                  <a:pt x="6130" y="22114"/>
                </a:lnTo>
                <a:lnTo>
                  <a:pt x="6662" y="21363"/>
                </a:lnTo>
                <a:lnTo>
                  <a:pt x="7203" y="20587"/>
                </a:lnTo>
                <a:lnTo>
                  <a:pt x="7751" y="19799"/>
                </a:lnTo>
                <a:lnTo>
                  <a:pt x="8308" y="18986"/>
                </a:lnTo>
                <a:lnTo>
                  <a:pt x="8873" y="18154"/>
                </a:lnTo>
                <a:lnTo>
                  <a:pt x="9449" y="17305"/>
                </a:lnTo>
                <a:lnTo>
                  <a:pt x="10033" y="16437"/>
                </a:lnTo>
                <a:lnTo>
                  <a:pt x="10623" y="15544"/>
                </a:lnTo>
                <a:lnTo>
                  <a:pt x="11224" y="14637"/>
                </a:lnTo>
                <a:lnTo>
                  <a:pt x="11833" y="13708"/>
                </a:lnTo>
                <a:lnTo>
                  <a:pt x="12448" y="12758"/>
                </a:lnTo>
                <a:lnTo>
                  <a:pt x="13075" y="11789"/>
                </a:lnTo>
                <a:lnTo>
                  <a:pt x="13708" y="10804"/>
                </a:lnTo>
                <a:lnTo>
                  <a:pt x="14352" y="9795"/>
                </a:lnTo>
                <a:lnTo>
                  <a:pt x="15004" y="8769"/>
                </a:lnTo>
                <a:lnTo>
                  <a:pt x="15663" y="7725"/>
                </a:lnTo>
                <a:lnTo>
                  <a:pt x="16332" y="6660"/>
                </a:lnTo>
                <a:lnTo>
                  <a:pt x="17009" y="5572"/>
                </a:lnTo>
                <a:lnTo>
                  <a:pt x="17694" y="4467"/>
                </a:lnTo>
                <a:lnTo>
                  <a:pt x="17978" y="3665"/>
                </a:lnTo>
                <a:lnTo>
                  <a:pt x="18255" y="2933"/>
                </a:lnTo>
                <a:lnTo>
                  <a:pt x="18528" y="2271"/>
                </a:lnTo>
                <a:lnTo>
                  <a:pt x="18806" y="1681"/>
                </a:lnTo>
                <a:lnTo>
                  <a:pt x="19079" y="1159"/>
                </a:lnTo>
                <a:lnTo>
                  <a:pt x="19353" y="704"/>
                </a:lnTo>
                <a:lnTo>
                  <a:pt x="19630" y="316"/>
                </a:lnTo>
                <a:lnTo>
                  <a:pt x="19911" y="0"/>
                </a:lnTo>
                <a:lnTo>
                  <a:pt x="117911" y="43840"/>
                </a:lnTo>
                <a:lnTo>
                  <a:pt x="117561" y="44240"/>
                </a:lnTo>
                <a:lnTo>
                  <a:pt x="117212" y="44722"/>
                </a:lnTo>
                <a:lnTo>
                  <a:pt x="116867" y="45288"/>
                </a:lnTo>
                <a:lnTo>
                  <a:pt x="116524" y="45943"/>
                </a:lnTo>
                <a:lnTo>
                  <a:pt x="116182" y="46681"/>
                </a:lnTo>
                <a:lnTo>
                  <a:pt x="115837" y="47509"/>
                </a:lnTo>
                <a:lnTo>
                  <a:pt x="115491" y="48424"/>
                </a:lnTo>
                <a:lnTo>
                  <a:pt x="115138" y="49428"/>
                </a:lnTo>
                <a:lnTo>
                  <a:pt x="114281" y="50806"/>
                </a:lnTo>
                <a:lnTo>
                  <a:pt x="113435" y="52164"/>
                </a:lnTo>
                <a:lnTo>
                  <a:pt x="112597" y="53496"/>
                </a:lnTo>
                <a:lnTo>
                  <a:pt x="111773" y="54802"/>
                </a:lnTo>
                <a:lnTo>
                  <a:pt x="110958" y="56088"/>
                </a:lnTo>
                <a:lnTo>
                  <a:pt x="110156" y="57348"/>
                </a:lnTo>
                <a:lnTo>
                  <a:pt x="109363" y="58578"/>
                </a:lnTo>
                <a:lnTo>
                  <a:pt x="108579" y="59793"/>
                </a:lnTo>
                <a:lnTo>
                  <a:pt x="107809" y="60976"/>
                </a:lnTo>
                <a:lnTo>
                  <a:pt x="107049" y="62136"/>
                </a:lnTo>
                <a:lnTo>
                  <a:pt x="106296" y="63274"/>
                </a:lnTo>
                <a:lnTo>
                  <a:pt x="105559" y="64386"/>
                </a:lnTo>
                <a:lnTo>
                  <a:pt x="104831" y="65473"/>
                </a:lnTo>
                <a:lnTo>
                  <a:pt x="104111" y="66535"/>
                </a:lnTo>
                <a:lnTo>
                  <a:pt x="103406" y="67575"/>
                </a:lnTo>
                <a:lnTo>
                  <a:pt x="102707" y="68590"/>
                </a:lnTo>
                <a:lnTo>
                  <a:pt x="102023" y="69577"/>
                </a:lnTo>
                <a:lnTo>
                  <a:pt x="101346" y="70542"/>
                </a:lnTo>
                <a:lnTo>
                  <a:pt x="100684" y="71484"/>
                </a:lnTo>
                <a:lnTo>
                  <a:pt x="100029" y="72398"/>
                </a:lnTo>
                <a:lnTo>
                  <a:pt x="99385" y="73289"/>
                </a:lnTo>
                <a:lnTo>
                  <a:pt x="98755" y="74156"/>
                </a:lnTo>
                <a:lnTo>
                  <a:pt x="98132" y="74998"/>
                </a:lnTo>
                <a:lnTo>
                  <a:pt x="97519" y="75816"/>
                </a:lnTo>
                <a:lnTo>
                  <a:pt x="96922" y="76607"/>
                </a:lnTo>
                <a:lnTo>
                  <a:pt x="96332" y="77375"/>
                </a:lnTo>
                <a:lnTo>
                  <a:pt x="95752" y="78120"/>
                </a:lnTo>
                <a:lnTo>
                  <a:pt x="95186" y="78837"/>
                </a:lnTo>
                <a:lnTo>
                  <a:pt x="94629" y="79531"/>
                </a:lnTo>
                <a:lnTo>
                  <a:pt x="94082" y="80200"/>
                </a:lnTo>
                <a:lnTo>
                  <a:pt x="93546" y="80845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75" name="Freeform 230"/>
          <p:cNvSpPr/>
          <p:nvPr userDrawn="1"/>
        </p:nvSpPr>
        <p:spPr>
          <a:xfrm>
            <a:off x="1673254" y="44313"/>
            <a:ext cx="82239" cy="57794"/>
          </a:xfrm>
          <a:custGeom>
            <a:rect l="0" t="0" r="0" b="0"/>
            <a:pathLst>
              <a:path w="82239" h="57794">
                <a:moveTo>
                  <a:pt x="82239" y="57794"/>
                </a:moveTo>
                <a:lnTo>
                  <a:pt x="0" y="34567"/>
                </a:lnTo>
                <a:lnTo>
                  <a:pt x="0" y="0"/>
                </a:lnTo>
                <a:lnTo>
                  <a:pt x="82239" y="1458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76" name="Freeform 231"/>
          <p:cNvSpPr/>
          <p:nvPr userDrawn="1"/>
        </p:nvSpPr>
        <p:spPr>
          <a:xfrm>
            <a:off x="1673254" y="44313"/>
            <a:ext cx="82239" cy="57794"/>
          </a:xfrm>
          <a:custGeom>
            <a:rect l="0" t="0" r="0" b="0"/>
            <a:pathLst>
              <a:path w="82239" h="57794">
                <a:moveTo>
                  <a:pt x="82239" y="57794"/>
                </a:moveTo>
                <a:lnTo>
                  <a:pt x="0" y="34567"/>
                </a:lnTo>
                <a:lnTo>
                  <a:pt x="0" y="0"/>
                </a:lnTo>
                <a:lnTo>
                  <a:pt x="82239" y="1458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77" name="Freeform 232"/>
          <p:cNvSpPr/>
          <p:nvPr userDrawn="1"/>
        </p:nvSpPr>
        <p:spPr>
          <a:xfrm>
            <a:off x="1892246" y="19776"/>
            <a:ext cx="182578" cy="8449"/>
          </a:xfrm>
          <a:custGeom>
            <a:rect l="0" t="0" r="0" b="0"/>
            <a:pathLst>
              <a:path w="182578" h="8449">
                <a:moveTo>
                  <a:pt x="136984" y="8449"/>
                </a:moveTo>
                <a:lnTo>
                  <a:pt x="0" y="0"/>
                </a:lnTo>
                <a:lnTo>
                  <a:pt x="36472" y="0"/>
                </a:lnTo>
                <a:lnTo>
                  <a:pt x="182578" y="844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78" name="Freeform 233"/>
          <p:cNvSpPr/>
          <p:nvPr userDrawn="1"/>
        </p:nvSpPr>
        <p:spPr>
          <a:xfrm>
            <a:off x="1892246" y="19776"/>
            <a:ext cx="182578" cy="8449"/>
          </a:xfrm>
          <a:custGeom>
            <a:rect l="0" t="0" r="0" b="0"/>
            <a:pathLst>
              <a:path w="182578" h="8449">
                <a:moveTo>
                  <a:pt x="136984" y="8449"/>
                </a:moveTo>
                <a:lnTo>
                  <a:pt x="0" y="0"/>
                </a:lnTo>
                <a:lnTo>
                  <a:pt x="36472" y="0"/>
                </a:lnTo>
                <a:lnTo>
                  <a:pt x="182578" y="844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79" name="Freeform 234"/>
          <p:cNvSpPr/>
          <p:nvPr userDrawn="1"/>
        </p:nvSpPr>
        <p:spPr>
          <a:xfrm>
            <a:off x="1772770" y="44313"/>
            <a:ext cx="181789" cy="14584"/>
          </a:xfrm>
          <a:custGeom>
            <a:rect l="0" t="0" r="0" b="0"/>
            <a:pathLst>
              <a:path w="181789" h="14584">
                <a:moveTo>
                  <a:pt x="107116" y="14584"/>
                </a:moveTo>
                <a:lnTo>
                  <a:pt x="0" y="0"/>
                </a:lnTo>
                <a:lnTo>
                  <a:pt x="59738" y="0"/>
                </a:lnTo>
                <a:lnTo>
                  <a:pt x="181789" y="1458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80" name="Freeform 235"/>
          <p:cNvSpPr/>
          <p:nvPr userDrawn="1"/>
        </p:nvSpPr>
        <p:spPr>
          <a:xfrm>
            <a:off x="1772770" y="44313"/>
            <a:ext cx="181789" cy="14584"/>
          </a:xfrm>
          <a:custGeom>
            <a:rect l="0" t="0" r="0" b="0"/>
            <a:pathLst>
              <a:path w="181789" h="14584">
                <a:moveTo>
                  <a:pt x="107116" y="14584"/>
                </a:moveTo>
                <a:lnTo>
                  <a:pt x="0" y="0"/>
                </a:lnTo>
                <a:lnTo>
                  <a:pt x="59738" y="0"/>
                </a:lnTo>
                <a:lnTo>
                  <a:pt x="181789" y="1458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81" name="Freeform 236"/>
          <p:cNvSpPr/>
          <p:nvPr userDrawn="1"/>
        </p:nvSpPr>
        <p:spPr>
          <a:xfrm>
            <a:off x="1736294" y="19822"/>
            <a:ext cx="98000" cy="39075"/>
          </a:xfrm>
          <a:custGeom>
            <a:rect l="0" t="0" r="0" b="0"/>
            <a:pathLst>
              <a:path w="98000" h="39075">
                <a:moveTo>
                  <a:pt x="98000" y="39075"/>
                </a:moveTo>
                <a:lnTo>
                  <a:pt x="0" y="24491"/>
                </a:lnTo>
                <a:lnTo>
                  <a:pt x="0" y="0"/>
                </a:lnTo>
                <a:lnTo>
                  <a:pt x="98000" y="846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82" name="Freeform 237"/>
          <p:cNvSpPr/>
          <p:nvPr userDrawn="1"/>
        </p:nvSpPr>
        <p:spPr>
          <a:xfrm>
            <a:off x="1736294" y="19822"/>
            <a:ext cx="98000" cy="39075"/>
          </a:xfrm>
          <a:custGeom>
            <a:rect l="0" t="0" r="0" b="0"/>
            <a:pathLst>
              <a:path w="98000" h="39075">
                <a:moveTo>
                  <a:pt x="98000" y="39075"/>
                </a:moveTo>
                <a:lnTo>
                  <a:pt x="0" y="24491"/>
                </a:lnTo>
                <a:lnTo>
                  <a:pt x="0" y="0"/>
                </a:lnTo>
                <a:lnTo>
                  <a:pt x="98000" y="846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83" name="Freeform 238"/>
          <p:cNvSpPr/>
          <p:nvPr userDrawn="1"/>
        </p:nvSpPr>
        <p:spPr>
          <a:xfrm>
            <a:off x="1736294" y="130141"/>
            <a:ext cx="98000" cy="75034"/>
          </a:xfrm>
          <a:custGeom>
            <a:rect l="0" t="0" r="0" b="0"/>
            <a:pathLst>
              <a:path w="98000" h="75034">
                <a:moveTo>
                  <a:pt x="98000" y="75034"/>
                </a:moveTo>
                <a:lnTo>
                  <a:pt x="0" y="31194"/>
                </a:lnTo>
                <a:lnTo>
                  <a:pt x="0" y="0"/>
                </a:lnTo>
                <a:lnTo>
                  <a:pt x="98000" y="3604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84" name="Freeform 239"/>
          <p:cNvSpPr/>
          <p:nvPr userDrawn="1"/>
        </p:nvSpPr>
        <p:spPr>
          <a:xfrm>
            <a:off x="1736294" y="130141"/>
            <a:ext cx="98000" cy="75034"/>
          </a:xfrm>
          <a:custGeom>
            <a:rect l="0" t="0" r="0" b="0"/>
            <a:pathLst>
              <a:path w="98000" h="75034">
                <a:moveTo>
                  <a:pt x="98000" y="75034"/>
                </a:moveTo>
                <a:lnTo>
                  <a:pt x="0" y="31194"/>
                </a:lnTo>
                <a:lnTo>
                  <a:pt x="0" y="0"/>
                </a:lnTo>
                <a:lnTo>
                  <a:pt x="98000" y="3604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85" name="Freeform 240"/>
          <p:cNvSpPr/>
          <p:nvPr userDrawn="1"/>
        </p:nvSpPr>
        <p:spPr>
          <a:xfrm>
            <a:off x="1680994" y="97806"/>
            <a:ext cx="84172" cy="146361"/>
          </a:xfrm>
          <a:custGeom>
            <a:rect l="0" t="0" r="0" b="0"/>
            <a:pathLst>
              <a:path w="84172" h="146361">
                <a:moveTo>
                  <a:pt x="84172" y="146361"/>
                </a:moveTo>
                <a:lnTo>
                  <a:pt x="0" y="94723"/>
                </a:lnTo>
                <a:lnTo>
                  <a:pt x="0" y="0"/>
                </a:lnTo>
                <a:lnTo>
                  <a:pt x="84172" y="279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86" name="Freeform 241"/>
          <p:cNvSpPr/>
          <p:nvPr userDrawn="1"/>
        </p:nvSpPr>
        <p:spPr>
          <a:xfrm>
            <a:off x="1680994" y="97806"/>
            <a:ext cx="84172" cy="146361"/>
          </a:xfrm>
          <a:custGeom>
            <a:rect l="0" t="0" r="0" b="0"/>
            <a:pathLst>
              <a:path w="84172" h="146361">
                <a:moveTo>
                  <a:pt x="84172" y="146361"/>
                </a:moveTo>
                <a:lnTo>
                  <a:pt x="0" y="94723"/>
                </a:lnTo>
                <a:lnTo>
                  <a:pt x="0" y="0"/>
                </a:lnTo>
                <a:lnTo>
                  <a:pt x="84172" y="279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87" name="Freeform 242"/>
          <p:cNvSpPr/>
          <p:nvPr userDrawn="1"/>
        </p:nvSpPr>
        <p:spPr>
          <a:xfrm>
            <a:off x="646012" y="32044"/>
            <a:ext cx="384034" cy="11516"/>
          </a:xfrm>
          <a:custGeom>
            <a:rect l="0" t="0" r="0" b="0"/>
            <a:pathLst>
              <a:path w="384034" h="11516">
                <a:moveTo>
                  <a:pt x="0" y="11516"/>
                </a:moveTo>
                <a:lnTo>
                  <a:pt x="139659" y="0"/>
                </a:lnTo>
                <a:lnTo>
                  <a:pt x="384034" y="0"/>
                </a:lnTo>
                <a:lnTo>
                  <a:pt x="305471" y="11516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88" name="Freeform 243"/>
          <p:cNvSpPr/>
          <p:nvPr userDrawn="1"/>
        </p:nvSpPr>
        <p:spPr>
          <a:xfrm>
            <a:off x="646012" y="32044"/>
            <a:ext cx="384034" cy="11516"/>
          </a:xfrm>
          <a:custGeom>
            <a:rect l="0" t="0" r="0" b="0"/>
            <a:pathLst>
              <a:path w="384034" h="11516">
                <a:moveTo>
                  <a:pt x="0" y="11516"/>
                </a:moveTo>
                <a:lnTo>
                  <a:pt x="139659" y="0"/>
                </a:lnTo>
                <a:lnTo>
                  <a:pt x="384034" y="0"/>
                </a:lnTo>
                <a:lnTo>
                  <a:pt x="305471" y="11516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89" name="Freeform 244"/>
          <p:cNvSpPr/>
          <p:nvPr userDrawn="1"/>
        </p:nvSpPr>
        <p:spPr>
          <a:xfrm>
            <a:off x="828446" y="242738"/>
            <a:ext cx="155293" cy="68368"/>
          </a:xfrm>
          <a:custGeom>
            <a:rect l="0" t="0" r="0" b="0"/>
            <a:pathLst>
              <a:path w="155293" h="68368">
                <a:moveTo>
                  <a:pt x="0" y="66932"/>
                </a:moveTo>
                <a:lnTo>
                  <a:pt x="103172" y="2192"/>
                </a:lnTo>
                <a:lnTo>
                  <a:pt x="103730" y="2192"/>
                </a:lnTo>
                <a:lnTo>
                  <a:pt x="104302" y="2196"/>
                </a:lnTo>
                <a:lnTo>
                  <a:pt x="104889" y="2199"/>
                </a:lnTo>
                <a:lnTo>
                  <a:pt x="105487" y="2207"/>
                </a:lnTo>
                <a:lnTo>
                  <a:pt x="106100" y="2213"/>
                </a:lnTo>
                <a:lnTo>
                  <a:pt x="106722" y="2225"/>
                </a:lnTo>
                <a:lnTo>
                  <a:pt x="107363" y="2239"/>
                </a:lnTo>
                <a:lnTo>
                  <a:pt x="108011" y="2253"/>
                </a:lnTo>
                <a:lnTo>
                  <a:pt x="108673" y="2272"/>
                </a:lnTo>
                <a:lnTo>
                  <a:pt x="109349" y="2290"/>
                </a:lnTo>
                <a:lnTo>
                  <a:pt x="110042" y="2312"/>
                </a:lnTo>
                <a:lnTo>
                  <a:pt x="110743" y="2336"/>
                </a:lnTo>
                <a:lnTo>
                  <a:pt x="111459" y="2360"/>
                </a:lnTo>
                <a:lnTo>
                  <a:pt x="112187" y="2390"/>
                </a:lnTo>
                <a:lnTo>
                  <a:pt x="112928" y="2419"/>
                </a:lnTo>
                <a:lnTo>
                  <a:pt x="113680" y="2451"/>
                </a:lnTo>
                <a:lnTo>
                  <a:pt x="114447" y="2488"/>
                </a:lnTo>
                <a:lnTo>
                  <a:pt x="115228" y="2523"/>
                </a:lnTo>
                <a:lnTo>
                  <a:pt x="116025" y="2563"/>
                </a:lnTo>
                <a:lnTo>
                  <a:pt x="116831" y="2602"/>
                </a:lnTo>
                <a:lnTo>
                  <a:pt x="117648" y="2645"/>
                </a:lnTo>
                <a:lnTo>
                  <a:pt x="118479" y="2692"/>
                </a:lnTo>
                <a:lnTo>
                  <a:pt x="119325" y="2743"/>
                </a:lnTo>
                <a:lnTo>
                  <a:pt x="120186" y="2790"/>
                </a:lnTo>
                <a:lnTo>
                  <a:pt x="121058" y="2843"/>
                </a:lnTo>
                <a:lnTo>
                  <a:pt x="121943" y="2901"/>
                </a:lnTo>
                <a:lnTo>
                  <a:pt x="122836" y="2959"/>
                </a:lnTo>
                <a:lnTo>
                  <a:pt x="123746" y="3020"/>
                </a:lnTo>
                <a:lnTo>
                  <a:pt x="124672" y="3081"/>
                </a:lnTo>
                <a:lnTo>
                  <a:pt x="125608" y="3146"/>
                </a:lnTo>
                <a:lnTo>
                  <a:pt x="126558" y="3215"/>
                </a:lnTo>
                <a:lnTo>
                  <a:pt x="127519" y="3283"/>
                </a:lnTo>
                <a:lnTo>
                  <a:pt x="128869" y="3283"/>
                </a:lnTo>
                <a:lnTo>
                  <a:pt x="130161" y="3283"/>
                </a:lnTo>
                <a:lnTo>
                  <a:pt x="131389" y="3283"/>
                </a:lnTo>
                <a:lnTo>
                  <a:pt x="132562" y="3283"/>
                </a:lnTo>
                <a:lnTo>
                  <a:pt x="133671" y="3283"/>
                </a:lnTo>
                <a:lnTo>
                  <a:pt x="134719" y="3283"/>
                </a:lnTo>
                <a:lnTo>
                  <a:pt x="135710" y="3283"/>
                </a:lnTo>
                <a:lnTo>
                  <a:pt x="136638" y="3283"/>
                </a:lnTo>
                <a:lnTo>
                  <a:pt x="137505" y="3283"/>
                </a:lnTo>
                <a:lnTo>
                  <a:pt x="138312" y="3283"/>
                </a:lnTo>
                <a:lnTo>
                  <a:pt x="139057" y="3283"/>
                </a:lnTo>
                <a:lnTo>
                  <a:pt x="139741" y="3283"/>
                </a:lnTo>
                <a:lnTo>
                  <a:pt x="140364" y="3283"/>
                </a:lnTo>
                <a:lnTo>
                  <a:pt x="140925" y="3283"/>
                </a:lnTo>
                <a:lnTo>
                  <a:pt x="141426" y="3283"/>
                </a:lnTo>
                <a:lnTo>
                  <a:pt x="141865" y="3283"/>
                </a:lnTo>
                <a:lnTo>
                  <a:pt x="144277" y="3340"/>
                </a:lnTo>
                <a:lnTo>
                  <a:pt x="146524" y="3218"/>
                </a:lnTo>
                <a:lnTo>
                  <a:pt x="148608" y="2923"/>
                </a:lnTo>
                <a:lnTo>
                  <a:pt x="150527" y="2455"/>
                </a:lnTo>
                <a:lnTo>
                  <a:pt x="152281" y="1811"/>
                </a:lnTo>
                <a:lnTo>
                  <a:pt x="153868" y="993"/>
                </a:lnTo>
                <a:lnTo>
                  <a:pt x="155293" y="0"/>
                </a:lnTo>
                <a:lnTo>
                  <a:pt x="65150" y="64191"/>
                </a:lnTo>
                <a:lnTo>
                  <a:pt x="63370" y="65433"/>
                </a:lnTo>
                <a:lnTo>
                  <a:pt x="61384" y="66455"/>
                </a:lnTo>
                <a:lnTo>
                  <a:pt x="59191" y="67262"/>
                </a:lnTo>
                <a:lnTo>
                  <a:pt x="56793" y="67849"/>
                </a:lnTo>
                <a:lnTo>
                  <a:pt x="54191" y="68217"/>
                </a:lnTo>
                <a:lnTo>
                  <a:pt x="51379" y="68368"/>
                </a:lnTo>
                <a:lnTo>
                  <a:pt x="48365" y="68299"/>
                </a:lnTo>
                <a:lnTo>
                  <a:pt x="47819" y="68299"/>
                </a:lnTo>
                <a:lnTo>
                  <a:pt x="47192" y="68299"/>
                </a:lnTo>
                <a:lnTo>
                  <a:pt x="46491" y="68299"/>
                </a:lnTo>
                <a:lnTo>
                  <a:pt x="45712" y="68299"/>
                </a:lnTo>
                <a:lnTo>
                  <a:pt x="44860" y="68299"/>
                </a:lnTo>
                <a:lnTo>
                  <a:pt x="43927" y="68299"/>
                </a:lnTo>
                <a:lnTo>
                  <a:pt x="42920" y="68299"/>
                </a:lnTo>
                <a:lnTo>
                  <a:pt x="41832" y="68299"/>
                </a:lnTo>
                <a:lnTo>
                  <a:pt x="40673" y="68299"/>
                </a:lnTo>
                <a:lnTo>
                  <a:pt x="39439" y="68299"/>
                </a:lnTo>
                <a:lnTo>
                  <a:pt x="38124" y="68299"/>
                </a:lnTo>
                <a:lnTo>
                  <a:pt x="36738" y="68299"/>
                </a:lnTo>
                <a:lnTo>
                  <a:pt x="35273" y="68299"/>
                </a:lnTo>
                <a:lnTo>
                  <a:pt x="33735" y="68299"/>
                </a:lnTo>
                <a:lnTo>
                  <a:pt x="32123" y="68299"/>
                </a:lnTo>
                <a:lnTo>
                  <a:pt x="30434" y="68299"/>
                </a:lnTo>
                <a:lnTo>
                  <a:pt x="29231" y="68209"/>
                </a:lnTo>
                <a:lnTo>
                  <a:pt x="28044" y="68126"/>
                </a:lnTo>
                <a:lnTo>
                  <a:pt x="26874" y="68044"/>
                </a:lnTo>
                <a:lnTo>
                  <a:pt x="25722" y="67964"/>
                </a:lnTo>
                <a:lnTo>
                  <a:pt x="24585" y="67889"/>
                </a:lnTo>
                <a:lnTo>
                  <a:pt x="23461" y="67817"/>
                </a:lnTo>
                <a:lnTo>
                  <a:pt x="22356" y="67748"/>
                </a:lnTo>
                <a:lnTo>
                  <a:pt x="21269" y="67684"/>
                </a:lnTo>
                <a:lnTo>
                  <a:pt x="20195" y="67618"/>
                </a:lnTo>
                <a:lnTo>
                  <a:pt x="19138" y="67557"/>
                </a:lnTo>
                <a:lnTo>
                  <a:pt x="18097" y="67499"/>
                </a:lnTo>
                <a:lnTo>
                  <a:pt x="17075" y="67446"/>
                </a:lnTo>
                <a:lnTo>
                  <a:pt x="16063" y="67395"/>
                </a:lnTo>
                <a:lnTo>
                  <a:pt x="15074" y="67346"/>
                </a:lnTo>
                <a:lnTo>
                  <a:pt x="14097" y="67302"/>
                </a:lnTo>
                <a:lnTo>
                  <a:pt x="13139" y="67259"/>
                </a:lnTo>
                <a:lnTo>
                  <a:pt x="12197" y="67216"/>
                </a:lnTo>
                <a:lnTo>
                  <a:pt x="11267" y="67179"/>
                </a:lnTo>
                <a:lnTo>
                  <a:pt x="10357" y="67143"/>
                </a:lnTo>
                <a:lnTo>
                  <a:pt x="9464" y="67111"/>
                </a:lnTo>
                <a:lnTo>
                  <a:pt x="8586" y="67083"/>
                </a:lnTo>
                <a:lnTo>
                  <a:pt x="7725" y="67057"/>
                </a:lnTo>
                <a:lnTo>
                  <a:pt x="6879" y="67032"/>
                </a:lnTo>
                <a:lnTo>
                  <a:pt x="6051" y="67010"/>
                </a:lnTo>
                <a:lnTo>
                  <a:pt x="5237" y="66992"/>
                </a:lnTo>
                <a:lnTo>
                  <a:pt x="4439" y="66974"/>
                </a:lnTo>
                <a:lnTo>
                  <a:pt x="3657" y="66960"/>
                </a:lnTo>
                <a:lnTo>
                  <a:pt x="2894" y="66949"/>
                </a:lnTo>
                <a:lnTo>
                  <a:pt x="2145" y="66942"/>
                </a:lnTo>
                <a:lnTo>
                  <a:pt x="1415" y="66934"/>
                </a:lnTo>
                <a:lnTo>
                  <a:pt x="698" y="6693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90" name="Freeform 245"/>
          <p:cNvSpPr/>
          <p:nvPr userDrawn="1"/>
        </p:nvSpPr>
        <p:spPr>
          <a:xfrm>
            <a:off x="828446" y="242738"/>
            <a:ext cx="155293" cy="68368"/>
          </a:xfrm>
          <a:custGeom>
            <a:rect l="0" t="0" r="0" b="0"/>
            <a:pathLst>
              <a:path w="155293" h="68368">
                <a:moveTo>
                  <a:pt x="0" y="66932"/>
                </a:moveTo>
                <a:lnTo>
                  <a:pt x="103172" y="2192"/>
                </a:lnTo>
                <a:lnTo>
                  <a:pt x="103730" y="2192"/>
                </a:lnTo>
                <a:lnTo>
                  <a:pt x="104302" y="2196"/>
                </a:lnTo>
                <a:lnTo>
                  <a:pt x="104889" y="2199"/>
                </a:lnTo>
                <a:lnTo>
                  <a:pt x="105487" y="2207"/>
                </a:lnTo>
                <a:lnTo>
                  <a:pt x="106100" y="2213"/>
                </a:lnTo>
                <a:lnTo>
                  <a:pt x="106722" y="2225"/>
                </a:lnTo>
                <a:lnTo>
                  <a:pt x="107363" y="2239"/>
                </a:lnTo>
                <a:lnTo>
                  <a:pt x="108011" y="2253"/>
                </a:lnTo>
                <a:lnTo>
                  <a:pt x="108673" y="2272"/>
                </a:lnTo>
                <a:lnTo>
                  <a:pt x="109349" y="2290"/>
                </a:lnTo>
                <a:lnTo>
                  <a:pt x="110042" y="2312"/>
                </a:lnTo>
                <a:lnTo>
                  <a:pt x="110743" y="2336"/>
                </a:lnTo>
                <a:lnTo>
                  <a:pt x="111459" y="2360"/>
                </a:lnTo>
                <a:lnTo>
                  <a:pt x="112187" y="2390"/>
                </a:lnTo>
                <a:lnTo>
                  <a:pt x="112928" y="2419"/>
                </a:lnTo>
                <a:lnTo>
                  <a:pt x="113680" y="2451"/>
                </a:lnTo>
                <a:lnTo>
                  <a:pt x="114447" y="2488"/>
                </a:lnTo>
                <a:lnTo>
                  <a:pt x="115228" y="2523"/>
                </a:lnTo>
                <a:lnTo>
                  <a:pt x="116025" y="2563"/>
                </a:lnTo>
                <a:lnTo>
                  <a:pt x="116831" y="2602"/>
                </a:lnTo>
                <a:lnTo>
                  <a:pt x="117648" y="2645"/>
                </a:lnTo>
                <a:lnTo>
                  <a:pt x="118479" y="2692"/>
                </a:lnTo>
                <a:lnTo>
                  <a:pt x="119325" y="2743"/>
                </a:lnTo>
                <a:lnTo>
                  <a:pt x="120186" y="2790"/>
                </a:lnTo>
                <a:lnTo>
                  <a:pt x="121058" y="2843"/>
                </a:lnTo>
                <a:lnTo>
                  <a:pt x="121943" y="2901"/>
                </a:lnTo>
                <a:lnTo>
                  <a:pt x="122836" y="2959"/>
                </a:lnTo>
                <a:lnTo>
                  <a:pt x="123746" y="3020"/>
                </a:lnTo>
                <a:lnTo>
                  <a:pt x="124672" y="3081"/>
                </a:lnTo>
                <a:lnTo>
                  <a:pt x="125608" y="3146"/>
                </a:lnTo>
                <a:lnTo>
                  <a:pt x="126558" y="3215"/>
                </a:lnTo>
                <a:lnTo>
                  <a:pt x="127519" y="3283"/>
                </a:lnTo>
                <a:lnTo>
                  <a:pt x="128869" y="3283"/>
                </a:lnTo>
                <a:lnTo>
                  <a:pt x="130161" y="3283"/>
                </a:lnTo>
                <a:lnTo>
                  <a:pt x="131389" y="3283"/>
                </a:lnTo>
                <a:lnTo>
                  <a:pt x="132562" y="3283"/>
                </a:lnTo>
                <a:lnTo>
                  <a:pt x="133671" y="3283"/>
                </a:lnTo>
                <a:lnTo>
                  <a:pt x="134719" y="3283"/>
                </a:lnTo>
                <a:lnTo>
                  <a:pt x="135710" y="3283"/>
                </a:lnTo>
                <a:lnTo>
                  <a:pt x="136638" y="3283"/>
                </a:lnTo>
                <a:lnTo>
                  <a:pt x="137505" y="3283"/>
                </a:lnTo>
                <a:lnTo>
                  <a:pt x="138312" y="3283"/>
                </a:lnTo>
                <a:lnTo>
                  <a:pt x="139057" y="3283"/>
                </a:lnTo>
                <a:lnTo>
                  <a:pt x="139741" y="3283"/>
                </a:lnTo>
                <a:lnTo>
                  <a:pt x="140364" y="3283"/>
                </a:lnTo>
                <a:lnTo>
                  <a:pt x="140925" y="3283"/>
                </a:lnTo>
                <a:lnTo>
                  <a:pt x="141426" y="3283"/>
                </a:lnTo>
                <a:lnTo>
                  <a:pt x="141865" y="3283"/>
                </a:lnTo>
                <a:lnTo>
                  <a:pt x="144277" y="3340"/>
                </a:lnTo>
                <a:lnTo>
                  <a:pt x="146524" y="3218"/>
                </a:lnTo>
                <a:lnTo>
                  <a:pt x="148608" y="2923"/>
                </a:lnTo>
                <a:lnTo>
                  <a:pt x="150527" y="2455"/>
                </a:lnTo>
                <a:lnTo>
                  <a:pt x="152281" y="1811"/>
                </a:lnTo>
                <a:lnTo>
                  <a:pt x="153868" y="993"/>
                </a:lnTo>
                <a:lnTo>
                  <a:pt x="155293" y="0"/>
                </a:lnTo>
                <a:lnTo>
                  <a:pt x="65150" y="64191"/>
                </a:lnTo>
                <a:lnTo>
                  <a:pt x="63370" y="65433"/>
                </a:lnTo>
                <a:lnTo>
                  <a:pt x="61384" y="66455"/>
                </a:lnTo>
                <a:lnTo>
                  <a:pt x="59191" y="67262"/>
                </a:lnTo>
                <a:lnTo>
                  <a:pt x="56793" y="67849"/>
                </a:lnTo>
                <a:lnTo>
                  <a:pt x="54191" y="68217"/>
                </a:lnTo>
                <a:lnTo>
                  <a:pt x="51379" y="68368"/>
                </a:lnTo>
                <a:lnTo>
                  <a:pt x="48365" y="68299"/>
                </a:lnTo>
                <a:lnTo>
                  <a:pt x="47819" y="68299"/>
                </a:lnTo>
                <a:lnTo>
                  <a:pt x="47192" y="68299"/>
                </a:lnTo>
                <a:lnTo>
                  <a:pt x="46491" y="68299"/>
                </a:lnTo>
                <a:lnTo>
                  <a:pt x="45712" y="68299"/>
                </a:lnTo>
                <a:lnTo>
                  <a:pt x="44860" y="68299"/>
                </a:lnTo>
                <a:lnTo>
                  <a:pt x="43927" y="68299"/>
                </a:lnTo>
                <a:lnTo>
                  <a:pt x="42920" y="68299"/>
                </a:lnTo>
                <a:lnTo>
                  <a:pt x="41832" y="68299"/>
                </a:lnTo>
                <a:lnTo>
                  <a:pt x="40673" y="68299"/>
                </a:lnTo>
                <a:lnTo>
                  <a:pt x="39439" y="68299"/>
                </a:lnTo>
                <a:lnTo>
                  <a:pt x="38124" y="68299"/>
                </a:lnTo>
                <a:lnTo>
                  <a:pt x="36738" y="68299"/>
                </a:lnTo>
                <a:lnTo>
                  <a:pt x="35273" y="68299"/>
                </a:lnTo>
                <a:lnTo>
                  <a:pt x="33735" y="68299"/>
                </a:lnTo>
                <a:lnTo>
                  <a:pt x="32123" y="68299"/>
                </a:lnTo>
                <a:lnTo>
                  <a:pt x="30434" y="68299"/>
                </a:lnTo>
                <a:lnTo>
                  <a:pt x="29231" y="68209"/>
                </a:lnTo>
                <a:lnTo>
                  <a:pt x="28044" y="68126"/>
                </a:lnTo>
                <a:lnTo>
                  <a:pt x="26874" y="68044"/>
                </a:lnTo>
                <a:lnTo>
                  <a:pt x="25722" y="67964"/>
                </a:lnTo>
                <a:lnTo>
                  <a:pt x="24585" y="67889"/>
                </a:lnTo>
                <a:lnTo>
                  <a:pt x="23461" y="67817"/>
                </a:lnTo>
                <a:lnTo>
                  <a:pt x="22356" y="67748"/>
                </a:lnTo>
                <a:lnTo>
                  <a:pt x="21269" y="67684"/>
                </a:lnTo>
                <a:lnTo>
                  <a:pt x="20195" y="67618"/>
                </a:lnTo>
                <a:lnTo>
                  <a:pt x="19138" y="67557"/>
                </a:lnTo>
                <a:lnTo>
                  <a:pt x="18097" y="67499"/>
                </a:lnTo>
                <a:lnTo>
                  <a:pt x="17075" y="67446"/>
                </a:lnTo>
                <a:lnTo>
                  <a:pt x="16063" y="67395"/>
                </a:lnTo>
                <a:lnTo>
                  <a:pt x="15074" y="67346"/>
                </a:lnTo>
                <a:lnTo>
                  <a:pt x="14097" y="67302"/>
                </a:lnTo>
                <a:lnTo>
                  <a:pt x="13139" y="67259"/>
                </a:lnTo>
                <a:lnTo>
                  <a:pt x="12197" y="67216"/>
                </a:lnTo>
                <a:lnTo>
                  <a:pt x="11267" y="67179"/>
                </a:lnTo>
                <a:lnTo>
                  <a:pt x="10357" y="67143"/>
                </a:lnTo>
                <a:lnTo>
                  <a:pt x="9464" y="67111"/>
                </a:lnTo>
                <a:lnTo>
                  <a:pt x="8586" y="67083"/>
                </a:lnTo>
                <a:lnTo>
                  <a:pt x="7725" y="67057"/>
                </a:lnTo>
                <a:lnTo>
                  <a:pt x="6879" y="67032"/>
                </a:lnTo>
                <a:lnTo>
                  <a:pt x="6051" y="67010"/>
                </a:lnTo>
                <a:lnTo>
                  <a:pt x="5237" y="66992"/>
                </a:lnTo>
                <a:lnTo>
                  <a:pt x="4439" y="66974"/>
                </a:lnTo>
                <a:lnTo>
                  <a:pt x="3657" y="66960"/>
                </a:lnTo>
                <a:lnTo>
                  <a:pt x="2894" y="66949"/>
                </a:lnTo>
                <a:lnTo>
                  <a:pt x="2145" y="66942"/>
                </a:lnTo>
                <a:lnTo>
                  <a:pt x="1415" y="66934"/>
                </a:lnTo>
                <a:lnTo>
                  <a:pt x="698" y="6693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91" name="Freeform 246"/>
          <p:cNvSpPr/>
          <p:nvPr userDrawn="1"/>
        </p:nvSpPr>
        <p:spPr>
          <a:xfrm>
            <a:off x="697151" y="67705"/>
            <a:ext cx="129431" cy="289276"/>
          </a:xfrm>
          <a:custGeom>
            <a:rect l="0" t="0" r="0" b="0"/>
            <a:pathLst>
              <a:path w="129431" h="289276">
                <a:moveTo>
                  <a:pt x="0" y="20435"/>
                </a:moveTo>
                <a:lnTo>
                  <a:pt x="129431" y="0"/>
                </a:lnTo>
                <a:lnTo>
                  <a:pt x="129431" y="215072"/>
                </a:lnTo>
                <a:lnTo>
                  <a:pt x="0" y="289276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92" name="Freeform 247"/>
          <p:cNvSpPr/>
          <p:nvPr userDrawn="1"/>
        </p:nvSpPr>
        <p:spPr>
          <a:xfrm>
            <a:off x="697151" y="67705"/>
            <a:ext cx="129431" cy="289276"/>
          </a:xfrm>
          <a:custGeom>
            <a:rect l="0" t="0" r="0" b="0"/>
            <a:pathLst>
              <a:path w="129431" h="289276">
                <a:moveTo>
                  <a:pt x="0" y="20435"/>
                </a:moveTo>
                <a:lnTo>
                  <a:pt x="129431" y="0"/>
                </a:lnTo>
                <a:lnTo>
                  <a:pt x="129431" y="215072"/>
                </a:lnTo>
                <a:lnTo>
                  <a:pt x="0" y="289276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93" name="Freeform 248"/>
          <p:cNvSpPr/>
          <p:nvPr userDrawn="1"/>
        </p:nvSpPr>
        <p:spPr>
          <a:xfrm>
            <a:off x="770407" y="169132"/>
            <a:ext cx="114779" cy="84783"/>
          </a:xfrm>
          <a:custGeom>
            <a:rect l="0" t="0" r="0" b="0"/>
            <a:pathLst>
              <a:path w="114779" h="84783">
                <a:moveTo>
                  <a:pt x="0" y="45791"/>
                </a:moveTo>
                <a:lnTo>
                  <a:pt x="114779" y="0"/>
                </a:lnTo>
                <a:lnTo>
                  <a:pt x="114779" y="31194"/>
                </a:lnTo>
                <a:lnTo>
                  <a:pt x="0" y="8478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94" name="Freeform 249"/>
          <p:cNvSpPr/>
          <p:nvPr userDrawn="1"/>
        </p:nvSpPr>
        <p:spPr>
          <a:xfrm>
            <a:off x="770407" y="169132"/>
            <a:ext cx="114779" cy="84783"/>
          </a:xfrm>
          <a:custGeom>
            <a:rect l="0" t="0" r="0" b="0"/>
            <a:pathLst>
              <a:path w="114779" h="84783">
                <a:moveTo>
                  <a:pt x="0" y="45791"/>
                </a:moveTo>
                <a:lnTo>
                  <a:pt x="114779" y="0"/>
                </a:lnTo>
                <a:lnTo>
                  <a:pt x="114779" y="31194"/>
                </a:lnTo>
                <a:lnTo>
                  <a:pt x="0" y="8478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95" name="Freeform 250"/>
          <p:cNvSpPr/>
          <p:nvPr userDrawn="1"/>
        </p:nvSpPr>
        <p:spPr>
          <a:xfrm>
            <a:off x="770407" y="200326"/>
            <a:ext cx="161211" cy="53589"/>
          </a:xfrm>
          <a:custGeom>
            <a:rect l="0" t="0" r="0" b="0"/>
            <a:pathLst>
              <a:path w="161211" h="53589">
                <a:moveTo>
                  <a:pt x="0" y="53589"/>
                </a:moveTo>
                <a:lnTo>
                  <a:pt x="114779" y="0"/>
                </a:lnTo>
                <a:lnTo>
                  <a:pt x="161211" y="0"/>
                </a:lnTo>
                <a:lnTo>
                  <a:pt x="58039" y="5358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96" name="Freeform 251"/>
          <p:cNvSpPr/>
          <p:nvPr userDrawn="1"/>
        </p:nvSpPr>
        <p:spPr>
          <a:xfrm>
            <a:off x="770407" y="200326"/>
            <a:ext cx="161211" cy="53589"/>
          </a:xfrm>
          <a:custGeom>
            <a:rect l="0" t="0" r="0" b="0"/>
            <a:pathLst>
              <a:path w="161211" h="53589">
                <a:moveTo>
                  <a:pt x="0" y="53589"/>
                </a:moveTo>
                <a:lnTo>
                  <a:pt x="114779" y="0"/>
                </a:lnTo>
                <a:lnTo>
                  <a:pt x="161211" y="0"/>
                </a:lnTo>
                <a:lnTo>
                  <a:pt x="58039" y="5358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97" name="Freeform 252"/>
          <p:cNvSpPr/>
          <p:nvPr userDrawn="1"/>
        </p:nvSpPr>
        <p:spPr>
          <a:xfrm>
            <a:off x="709595" y="84396"/>
            <a:ext cx="269586" cy="24608"/>
          </a:xfrm>
          <a:custGeom>
            <a:rect l="0" t="0" r="0" b="0"/>
            <a:pathLst>
              <a:path w="269586" h="24608">
                <a:moveTo>
                  <a:pt x="0" y="24608"/>
                </a:moveTo>
                <a:lnTo>
                  <a:pt x="126943" y="0"/>
                </a:lnTo>
                <a:lnTo>
                  <a:pt x="269586" y="0"/>
                </a:lnTo>
                <a:lnTo>
                  <a:pt x="178305" y="24608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98" name="Freeform 253"/>
          <p:cNvSpPr/>
          <p:nvPr userDrawn="1"/>
        </p:nvSpPr>
        <p:spPr>
          <a:xfrm>
            <a:off x="709595" y="84396"/>
            <a:ext cx="269586" cy="24608"/>
          </a:xfrm>
          <a:custGeom>
            <a:rect l="0" t="0" r="0" b="0"/>
            <a:pathLst>
              <a:path w="269586" h="24608">
                <a:moveTo>
                  <a:pt x="0" y="24608"/>
                </a:moveTo>
                <a:lnTo>
                  <a:pt x="126943" y="0"/>
                </a:lnTo>
                <a:lnTo>
                  <a:pt x="269586" y="0"/>
                </a:lnTo>
                <a:lnTo>
                  <a:pt x="178305" y="24608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499" name="Freeform 254"/>
          <p:cNvSpPr/>
          <p:nvPr userDrawn="1"/>
        </p:nvSpPr>
        <p:spPr>
          <a:xfrm>
            <a:off x="723398" y="135702"/>
            <a:ext cx="245826" cy="37437"/>
          </a:xfrm>
          <a:custGeom>
            <a:rect l="0" t="0" r="0" b="0"/>
            <a:pathLst>
              <a:path w="245826" h="37437">
                <a:moveTo>
                  <a:pt x="0" y="37437"/>
                </a:moveTo>
                <a:lnTo>
                  <a:pt x="124182" y="0"/>
                </a:lnTo>
                <a:lnTo>
                  <a:pt x="245826" y="0"/>
                </a:lnTo>
                <a:lnTo>
                  <a:pt x="152057" y="37437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00" name="Freeform 255"/>
          <p:cNvSpPr/>
          <p:nvPr userDrawn="1"/>
        </p:nvSpPr>
        <p:spPr>
          <a:xfrm>
            <a:off x="723398" y="135702"/>
            <a:ext cx="245826" cy="37437"/>
          </a:xfrm>
          <a:custGeom>
            <a:rect l="0" t="0" r="0" b="0"/>
            <a:pathLst>
              <a:path w="245826" h="37437">
                <a:moveTo>
                  <a:pt x="0" y="37437"/>
                </a:moveTo>
                <a:lnTo>
                  <a:pt x="124182" y="0"/>
                </a:lnTo>
                <a:lnTo>
                  <a:pt x="245826" y="0"/>
                </a:lnTo>
                <a:lnTo>
                  <a:pt x="152057" y="37437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01" name="Freeform 256"/>
          <p:cNvSpPr/>
          <p:nvPr userDrawn="1"/>
        </p:nvSpPr>
        <p:spPr>
          <a:xfrm>
            <a:off x="887900" y="84396"/>
            <a:ext cx="91281" cy="67820"/>
          </a:xfrm>
          <a:custGeom>
            <a:rect l="0" t="0" r="0" b="0"/>
            <a:pathLst>
              <a:path w="91281" h="67820">
                <a:moveTo>
                  <a:pt x="0" y="24608"/>
                </a:moveTo>
                <a:lnTo>
                  <a:pt x="91281" y="0"/>
                </a:lnTo>
                <a:lnTo>
                  <a:pt x="91281" y="34571"/>
                </a:lnTo>
                <a:lnTo>
                  <a:pt x="0" y="67820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02" name="Freeform 257"/>
          <p:cNvSpPr/>
          <p:nvPr userDrawn="1"/>
        </p:nvSpPr>
        <p:spPr>
          <a:xfrm>
            <a:off x="887900" y="84396"/>
            <a:ext cx="91281" cy="67820"/>
          </a:xfrm>
          <a:custGeom>
            <a:rect l="0" t="0" r="0" b="0"/>
            <a:pathLst>
              <a:path w="91281" h="67820">
                <a:moveTo>
                  <a:pt x="0" y="24608"/>
                </a:moveTo>
                <a:lnTo>
                  <a:pt x="91281" y="0"/>
                </a:lnTo>
                <a:lnTo>
                  <a:pt x="91281" y="34571"/>
                </a:lnTo>
                <a:lnTo>
                  <a:pt x="0" y="67820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03" name="Freeform 258"/>
          <p:cNvSpPr/>
          <p:nvPr userDrawn="1"/>
        </p:nvSpPr>
        <p:spPr>
          <a:xfrm>
            <a:off x="875455" y="135702"/>
            <a:ext cx="93769" cy="159999"/>
          </a:xfrm>
          <a:custGeom>
            <a:rect l="0" t="0" r="0" b="0"/>
            <a:pathLst>
              <a:path w="93769" h="159999">
                <a:moveTo>
                  <a:pt x="0" y="37437"/>
                </a:moveTo>
                <a:lnTo>
                  <a:pt x="93769" y="0"/>
                </a:lnTo>
                <a:lnTo>
                  <a:pt x="93769" y="98051"/>
                </a:lnTo>
                <a:lnTo>
                  <a:pt x="0" y="15999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04" name="Freeform 259"/>
          <p:cNvSpPr/>
          <p:nvPr userDrawn="1"/>
        </p:nvSpPr>
        <p:spPr>
          <a:xfrm>
            <a:off x="875455" y="135702"/>
            <a:ext cx="93769" cy="159999"/>
          </a:xfrm>
          <a:custGeom>
            <a:rect l="0" t="0" r="0" b="0"/>
            <a:pathLst>
              <a:path w="93769" h="159999">
                <a:moveTo>
                  <a:pt x="0" y="37437"/>
                </a:moveTo>
                <a:lnTo>
                  <a:pt x="93769" y="0"/>
                </a:lnTo>
                <a:lnTo>
                  <a:pt x="93769" y="98051"/>
                </a:lnTo>
                <a:lnTo>
                  <a:pt x="0" y="15999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05" name="Freeform 260"/>
          <p:cNvSpPr/>
          <p:nvPr userDrawn="1"/>
        </p:nvSpPr>
        <p:spPr>
          <a:xfrm>
            <a:off x="937260" y="32044"/>
            <a:ext cx="92876" cy="310723"/>
          </a:xfrm>
          <a:custGeom>
            <a:rect l="0" t="0" r="0" b="0"/>
            <a:pathLst>
              <a:path w="92876" h="310723">
                <a:moveTo>
                  <a:pt x="14223" y="11516"/>
                </a:moveTo>
                <a:lnTo>
                  <a:pt x="92786" y="0"/>
                </a:lnTo>
                <a:lnTo>
                  <a:pt x="92786" y="201709"/>
                </a:lnTo>
                <a:lnTo>
                  <a:pt x="92876" y="204729"/>
                </a:lnTo>
                <a:lnTo>
                  <a:pt x="92872" y="207645"/>
                </a:lnTo>
                <a:lnTo>
                  <a:pt x="92772" y="210460"/>
                </a:lnTo>
                <a:lnTo>
                  <a:pt x="92577" y="213175"/>
                </a:lnTo>
                <a:lnTo>
                  <a:pt x="92285" y="215791"/>
                </a:lnTo>
                <a:lnTo>
                  <a:pt x="91904" y="218308"/>
                </a:lnTo>
                <a:lnTo>
                  <a:pt x="91426" y="220723"/>
                </a:lnTo>
                <a:lnTo>
                  <a:pt x="90849" y="223038"/>
                </a:lnTo>
                <a:lnTo>
                  <a:pt x="90180" y="225252"/>
                </a:lnTo>
                <a:lnTo>
                  <a:pt x="89416" y="227365"/>
                </a:lnTo>
                <a:lnTo>
                  <a:pt x="88555" y="229382"/>
                </a:lnTo>
                <a:lnTo>
                  <a:pt x="87602" y="231294"/>
                </a:lnTo>
                <a:lnTo>
                  <a:pt x="86554" y="233107"/>
                </a:lnTo>
                <a:lnTo>
                  <a:pt x="85410" y="234821"/>
                </a:lnTo>
                <a:lnTo>
                  <a:pt x="84171" y="236437"/>
                </a:lnTo>
                <a:lnTo>
                  <a:pt x="82835" y="237949"/>
                </a:lnTo>
                <a:lnTo>
                  <a:pt x="81406" y="239364"/>
                </a:lnTo>
                <a:lnTo>
                  <a:pt x="0" y="310723"/>
                </a:lnTo>
                <a:lnTo>
                  <a:pt x="1785" y="308956"/>
                </a:lnTo>
                <a:lnTo>
                  <a:pt x="3451" y="307063"/>
                </a:lnTo>
                <a:lnTo>
                  <a:pt x="5000" y="305046"/>
                </a:lnTo>
                <a:lnTo>
                  <a:pt x="6433" y="302903"/>
                </a:lnTo>
                <a:lnTo>
                  <a:pt x="7743" y="300637"/>
                </a:lnTo>
                <a:lnTo>
                  <a:pt x="8935" y="298245"/>
                </a:lnTo>
                <a:lnTo>
                  <a:pt x="10007" y="295725"/>
                </a:lnTo>
                <a:lnTo>
                  <a:pt x="10965" y="293084"/>
                </a:lnTo>
                <a:lnTo>
                  <a:pt x="11800" y="290316"/>
                </a:lnTo>
                <a:lnTo>
                  <a:pt x="12517" y="287421"/>
                </a:lnTo>
                <a:lnTo>
                  <a:pt x="13117" y="284404"/>
                </a:lnTo>
                <a:lnTo>
                  <a:pt x="13596" y="281257"/>
                </a:lnTo>
                <a:lnTo>
                  <a:pt x="13961" y="277988"/>
                </a:lnTo>
                <a:lnTo>
                  <a:pt x="14206" y="274594"/>
                </a:lnTo>
                <a:lnTo>
                  <a:pt x="14331" y="271073"/>
                </a:lnTo>
                <a:lnTo>
                  <a:pt x="14335" y="267426"/>
                </a:lnTo>
                <a:lnTo>
                  <a:pt x="14223" y="263657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06" name="Freeform 261"/>
          <p:cNvSpPr/>
          <p:nvPr userDrawn="1"/>
        </p:nvSpPr>
        <p:spPr>
          <a:xfrm>
            <a:off x="937260" y="32044"/>
            <a:ext cx="92876" cy="310723"/>
          </a:xfrm>
          <a:custGeom>
            <a:rect l="0" t="0" r="0" b="0"/>
            <a:pathLst>
              <a:path w="92876" h="310723">
                <a:moveTo>
                  <a:pt x="14223" y="11516"/>
                </a:moveTo>
                <a:lnTo>
                  <a:pt x="92786" y="0"/>
                </a:lnTo>
                <a:lnTo>
                  <a:pt x="92786" y="201709"/>
                </a:lnTo>
                <a:lnTo>
                  <a:pt x="92876" y="204729"/>
                </a:lnTo>
                <a:lnTo>
                  <a:pt x="92872" y="207645"/>
                </a:lnTo>
                <a:lnTo>
                  <a:pt x="92772" y="210460"/>
                </a:lnTo>
                <a:lnTo>
                  <a:pt x="92577" y="213175"/>
                </a:lnTo>
                <a:lnTo>
                  <a:pt x="92285" y="215791"/>
                </a:lnTo>
                <a:lnTo>
                  <a:pt x="91904" y="218308"/>
                </a:lnTo>
                <a:lnTo>
                  <a:pt x="91426" y="220723"/>
                </a:lnTo>
                <a:lnTo>
                  <a:pt x="90849" y="223038"/>
                </a:lnTo>
                <a:lnTo>
                  <a:pt x="90180" y="225252"/>
                </a:lnTo>
                <a:lnTo>
                  <a:pt x="89416" y="227365"/>
                </a:lnTo>
                <a:lnTo>
                  <a:pt x="88555" y="229382"/>
                </a:lnTo>
                <a:lnTo>
                  <a:pt x="87602" y="231294"/>
                </a:lnTo>
                <a:lnTo>
                  <a:pt x="86554" y="233107"/>
                </a:lnTo>
                <a:lnTo>
                  <a:pt x="85410" y="234821"/>
                </a:lnTo>
                <a:lnTo>
                  <a:pt x="84171" y="236437"/>
                </a:lnTo>
                <a:lnTo>
                  <a:pt x="82835" y="237949"/>
                </a:lnTo>
                <a:lnTo>
                  <a:pt x="81406" y="239364"/>
                </a:lnTo>
                <a:lnTo>
                  <a:pt x="0" y="310723"/>
                </a:lnTo>
                <a:lnTo>
                  <a:pt x="1785" y="308956"/>
                </a:lnTo>
                <a:lnTo>
                  <a:pt x="3451" y="307063"/>
                </a:lnTo>
                <a:lnTo>
                  <a:pt x="5000" y="305046"/>
                </a:lnTo>
                <a:lnTo>
                  <a:pt x="6433" y="302903"/>
                </a:lnTo>
                <a:lnTo>
                  <a:pt x="7743" y="300637"/>
                </a:lnTo>
                <a:lnTo>
                  <a:pt x="8935" y="298245"/>
                </a:lnTo>
                <a:lnTo>
                  <a:pt x="10007" y="295725"/>
                </a:lnTo>
                <a:lnTo>
                  <a:pt x="10965" y="293084"/>
                </a:lnTo>
                <a:lnTo>
                  <a:pt x="11800" y="290316"/>
                </a:lnTo>
                <a:lnTo>
                  <a:pt x="12517" y="287421"/>
                </a:lnTo>
                <a:lnTo>
                  <a:pt x="13117" y="284404"/>
                </a:lnTo>
                <a:lnTo>
                  <a:pt x="13596" y="281257"/>
                </a:lnTo>
                <a:lnTo>
                  <a:pt x="13961" y="277988"/>
                </a:lnTo>
                <a:lnTo>
                  <a:pt x="14206" y="274594"/>
                </a:lnTo>
                <a:lnTo>
                  <a:pt x="14331" y="271073"/>
                </a:lnTo>
                <a:lnTo>
                  <a:pt x="14335" y="267426"/>
                </a:lnTo>
                <a:lnTo>
                  <a:pt x="14223" y="263657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07" name="Freeform 262"/>
          <p:cNvSpPr/>
          <p:nvPr userDrawn="1"/>
        </p:nvSpPr>
        <p:spPr>
          <a:xfrm>
            <a:off x="1007031" y="108933"/>
            <a:ext cx="105063" cy="30741"/>
          </a:xfrm>
          <a:custGeom>
            <a:rect l="0" t="0" r="0" b="0"/>
            <a:pathLst>
              <a:path w="105063" h="30741">
                <a:moveTo>
                  <a:pt x="0" y="30741"/>
                </a:moveTo>
                <a:lnTo>
                  <a:pt x="67457" y="0"/>
                </a:lnTo>
                <a:lnTo>
                  <a:pt x="105063" y="0"/>
                </a:lnTo>
                <a:lnTo>
                  <a:pt x="47009" y="3074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08" name="Freeform 263"/>
          <p:cNvSpPr/>
          <p:nvPr userDrawn="1"/>
        </p:nvSpPr>
        <p:spPr>
          <a:xfrm>
            <a:off x="1007031" y="108933"/>
            <a:ext cx="105063" cy="30741"/>
          </a:xfrm>
          <a:custGeom>
            <a:rect l="0" t="0" r="0" b="0"/>
            <a:pathLst>
              <a:path w="105063" h="30741">
                <a:moveTo>
                  <a:pt x="0" y="30741"/>
                </a:moveTo>
                <a:lnTo>
                  <a:pt x="67457" y="0"/>
                </a:lnTo>
                <a:lnTo>
                  <a:pt x="105063" y="0"/>
                </a:lnTo>
                <a:lnTo>
                  <a:pt x="47009" y="3074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09" name="Freeform 264"/>
          <p:cNvSpPr/>
          <p:nvPr userDrawn="1"/>
        </p:nvSpPr>
        <p:spPr>
          <a:xfrm>
            <a:off x="1054040" y="39841"/>
            <a:ext cx="97876" cy="13469"/>
          </a:xfrm>
          <a:custGeom>
            <a:rect l="0" t="0" r="0" b="0"/>
            <a:pathLst>
              <a:path w="97876" h="13469">
                <a:moveTo>
                  <a:pt x="0" y="13469"/>
                </a:moveTo>
                <a:lnTo>
                  <a:pt x="58054" y="0"/>
                </a:lnTo>
                <a:lnTo>
                  <a:pt x="97876" y="0"/>
                </a:lnTo>
                <a:lnTo>
                  <a:pt x="49784" y="1346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10" name="Freeform 265"/>
          <p:cNvSpPr/>
          <p:nvPr userDrawn="1"/>
        </p:nvSpPr>
        <p:spPr>
          <a:xfrm>
            <a:off x="1054040" y="39841"/>
            <a:ext cx="97876" cy="13469"/>
          </a:xfrm>
          <a:custGeom>
            <a:rect l="0" t="0" r="0" b="0"/>
            <a:pathLst>
              <a:path w="97876" h="13469">
                <a:moveTo>
                  <a:pt x="0" y="13469"/>
                </a:moveTo>
                <a:lnTo>
                  <a:pt x="58054" y="0"/>
                </a:lnTo>
                <a:lnTo>
                  <a:pt x="97876" y="0"/>
                </a:lnTo>
                <a:lnTo>
                  <a:pt x="49784" y="1346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11" name="Freeform 266"/>
          <p:cNvSpPr/>
          <p:nvPr userDrawn="1"/>
        </p:nvSpPr>
        <p:spPr>
          <a:xfrm>
            <a:off x="1103824" y="39841"/>
            <a:ext cx="48092" cy="99833"/>
          </a:xfrm>
          <a:custGeom>
            <a:rect l="0" t="0" r="0" b="0"/>
            <a:pathLst>
              <a:path w="48092" h="99833">
                <a:moveTo>
                  <a:pt x="0" y="13469"/>
                </a:moveTo>
                <a:lnTo>
                  <a:pt x="48092" y="0"/>
                </a:lnTo>
                <a:lnTo>
                  <a:pt x="48092" y="69092"/>
                </a:lnTo>
                <a:lnTo>
                  <a:pt x="0" y="9983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12" name="Freeform 267"/>
          <p:cNvSpPr/>
          <p:nvPr userDrawn="1"/>
        </p:nvSpPr>
        <p:spPr>
          <a:xfrm>
            <a:off x="1103824" y="39841"/>
            <a:ext cx="48092" cy="99833"/>
          </a:xfrm>
          <a:custGeom>
            <a:rect l="0" t="0" r="0" b="0"/>
            <a:pathLst>
              <a:path w="48092" h="99833">
                <a:moveTo>
                  <a:pt x="0" y="13469"/>
                </a:moveTo>
                <a:lnTo>
                  <a:pt x="48092" y="0"/>
                </a:lnTo>
                <a:lnTo>
                  <a:pt x="48092" y="69092"/>
                </a:lnTo>
                <a:lnTo>
                  <a:pt x="0" y="9983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13" name="Freeform 268"/>
          <p:cNvSpPr/>
          <p:nvPr userDrawn="1"/>
        </p:nvSpPr>
        <p:spPr>
          <a:xfrm>
            <a:off x="1103824" y="108933"/>
            <a:ext cx="91220" cy="30741"/>
          </a:xfrm>
          <a:custGeom>
            <a:rect l="0" t="0" r="0" b="0"/>
            <a:pathLst>
              <a:path w="91220" h="30741">
                <a:moveTo>
                  <a:pt x="0" y="30741"/>
                </a:moveTo>
                <a:lnTo>
                  <a:pt x="48092" y="0"/>
                </a:lnTo>
                <a:lnTo>
                  <a:pt x="91220" y="0"/>
                </a:lnTo>
                <a:lnTo>
                  <a:pt x="53906" y="3074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14" name="Freeform 269"/>
          <p:cNvSpPr/>
          <p:nvPr userDrawn="1"/>
        </p:nvSpPr>
        <p:spPr>
          <a:xfrm>
            <a:off x="1103824" y="108933"/>
            <a:ext cx="91220" cy="30741"/>
          </a:xfrm>
          <a:custGeom>
            <a:rect l="0" t="0" r="0" b="0"/>
            <a:pathLst>
              <a:path w="91220" h="30741">
                <a:moveTo>
                  <a:pt x="0" y="30741"/>
                </a:moveTo>
                <a:lnTo>
                  <a:pt x="48092" y="0"/>
                </a:lnTo>
                <a:lnTo>
                  <a:pt x="91220" y="0"/>
                </a:lnTo>
                <a:lnTo>
                  <a:pt x="53906" y="3074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15" name="Freeform 270"/>
          <p:cNvSpPr/>
          <p:nvPr userDrawn="1"/>
        </p:nvSpPr>
        <p:spPr>
          <a:xfrm>
            <a:off x="1157730" y="19776"/>
            <a:ext cx="78225" cy="8449"/>
          </a:xfrm>
          <a:custGeom>
            <a:rect l="0" t="0" r="0" b="0"/>
            <a:pathLst>
              <a:path w="78225" h="8449">
                <a:moveTo>
                  <a:pt x="0" y="8449"/>
                </a:moveTo>
                <a:lnTo>
                  <a:pt x="37314" y="0"/>
                </a:lnTo>
                <a:lnTo>
                  <a:pt x="78225" y="0"/>
                </a:lnTo>
                <a:lnTo>
                  <a:pt x="51139" y="844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16" name="Freeform 271"/>
          <p:cNvSpPr/>
          <p:nvPr userDrawn="1"/>
        </p:nvSpPr>
        <p:spPr>
          <a:xfrm>
            <a:off x="1157730" y="19776"/>
            <a:ext cx="78225" cy="8449"/>
          </a:xfrm>
          <a:custGeom>
            <a:rect l="0" t="0" r="0" b="0"/>
            <a:pathLst>
              <a:path w="78225" h="8449">
                <a:moveTo>
                  <a:pt x="0" y="8449"/>
                </a:moveTo>
                <a:lnTo>
                  <a:pt x="37314" y="0"/>
                </a:lnTo>
                <a:lnTo>
                  <a:pt x="78225" y="0"/>
                </a:lnTo>
                <a:lnTo>
                  <a:pt x="51139" y="844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17" name="Freeform 272"/>
          <p:cNvSpPr/>
          <p:nvPr userDrawn="1"/>
        </p:nvSpPr>
        <p:spPr>
          <a:xfrm>
            <a:off x="1208869" y="19776"/>
            <a:ext cx="27086" cy="43282"/>
          </a:xfrm>
          <a:custGeom>
            <a:rect l="0" t="0" r="0" b="0"/>
            <a:pathLst>
              <a:path w="27085" h="43282">
                <a:moveTo>
                  <a:pt x="0" y="8449"/>
                </a:moveTo>
                <a:lnTo>
                  <a:pt x="27086" y="0"/>
                </a:lnTo>
                <a:lnTo>
                  <a:pt x="27086" y="27863"/>
                </a:lnTo>
                <a:lnTo>
                  <a:pt x="0" y="4328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18" name="Freeform 273"/>
          <p:cNvSpPr/>
          <p:nvPr userDrawn="1"/>
        </p:nvSpPr>
        <p:spPr>
          <a:xfrm>
            <a:off x="1208869" y="19776"/>
            <a:ext cx="27086" cy="43282"/>
          </a:xfrm>
          <a:custGeom>
            <a:rect l="0" t="0" r="0" b="0"/>
            <a:pathLst>
              <a:path w="27085" h="43282">
                <a:moveTo>
                  <a:pt x="0" y="8449"/>
                </a:moveTo>
                <a:lnTo>
                  <a:pt x="27086" y="0"/>
                </a:lnTo>
                <a:lnTo>
                  <a:pt x="27086" y="27863"/>
                </a:lnTo>
                <a:lnTo>
                  <a:pt x="0" y="4328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19" name="Freeform 274"/>
          <p:cNvSpPr/>
          <p:nvPr userDrawn="1"/>
        </p:nvSpPr>
        <p:spPr>
          <a:xfrm>
            <a:off x="1208869" y="47639"/>
            <a:ext cx="110041" cy="15419"/>
          </a:xfrm>
          <a:custGeom>
            <a:rect l="0" t="0" r="0" b="0"/>
            <a:pathLst>
              <a:path w="110041" h="15419">
                <a:moveTo>
                  <a:pt x="0" y="15419"/>
                </a:moveTo>
                <a:lnTo>
                  <a:pt x="27086" y="0"/>
                </a:lnTo>
                <a:lnTo>
                  <a:pt x="110041" y="0"/>
                </a:lnTo>
                <a:lnTo>
                  <a:pt x="103691" y="1541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20" name="Freeform 275"/>
          <p:cNvSpPr/>
          <p:nvPr userDrawn="1"/>
        </p:nvSpPr>
        <p:spPr>
          <a:xfrm>
            <a:off x="1208869" y="47639"/>
            <a:ext cx="110041" cy="15419"/>
          </a:xfrm>
          <a:custGeom>
            <a:rect l="0" t="0" r="0" b="0"/>
            <a:pathLst>
              <a:path w="110041" h="15419">
                <a:moveTo>
                  <a:pt x="0" y="15419"/>
                </a:moveTo>
                <a:lnTo>
                  <a:pt x="27086" y="0"/>
                </a:lnTo>
                <a:lnTo>
                  <a:pt x="110041" y="0"/>
                </a:lnTo>
                <a:lnTo>
                  <a:pt x="103691" y="1541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21" name="Freeform 276"/>
          <p:cNvSpPr/>
          <p:nvPr userDrawn="1"/>
        </p:nvSpPr>
        <p:spPr>
          <a:xfrm>
            <a:off x="1312560" y="47639"/>
            <a:ext cx="6350" cy="59997"/>
          </a:xfrm>
          <a:custGeom>
            <a:rect l="0" t="0" r="0" b="0"/>
            <a:pathLst>
              <a:path w="6350" h="59997">
                <a:moveTo>
                  <a:pt x="0" y="15419"/>
                </a:moveTo>
                <a:lnTo>
                  <a:pt x="6350" y="0"/>
                </a:lnTo>
                <a:lnTo>
                  <a:pt x="6350" y="35662"/>
                </a:lnTo>
                <a:lnTo>
                  <a:pt x="0" y="59997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22" name="Freeform 277"/>
          <p:cNvSpPr/>
          <p:nvPr userDrawn="1"/>
        </p:nvSpPr>
        <p:spPr>
          <a:xfrm>
            <a:off x="1312560" y="47639"/>
            <a:ext cx="6350" cy="59997"/>
          </a:xfrm>
          <a:custGeom>
            <a:rect l="0" t="0" r="0" b="0"/>
            <a:pathLst>
              <a:path w="6350" h="59997">
                <a:moveTo>
                  <a:pt x="0" y="15419"/>
                </a:moveTo>
                <a:lnTo>
                  <a:pt x="6350" y="0"/>
                </a:lnTo>
                <a:lnTo>
                  <a:pt x="6350" y="35662"/>
                </a:lnTo>
                <a:lnTo>
                  <a:pt x="0" y="59997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23" name="Freeform 278"/>
          <p:cNvSpPr/>
          <p:nvPr userDrawn="1"/>
        </p:nvSpPr>
        <p:spPr>
          <a:xfrm>
            <a:off x="1208869" y="83301"/>
            <a:ext cx="27086" cy="56373"/>
          </a:xfrm>
          <a:custGeom>
            <a:rect l="0" t="0" r="0" b="0"/>
            <a:pathLst>
              <a:path w="27085" h="56373">
                <a:moveTo>
                  <a:pt x="0" y="24335"/>
                </a:moveTo>
                <a:lnTo>
                  <a:pt x="27086" y="0"/>
                </a:lnTo>
                <a:lnTo>
                  <a:pt x="27086" y="25632"/>
                </a:lnTo>
                <a:lnTo>
                  <a:pt x="0" y="5637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24" name="Freeform 279"/>
          <p:cNvSpPr/>
          <p:nvPr userDrawn="1"/>
        </p:nvSpPr>
        <p:spPr>
          <a:xfrm>
            <a:off x="1208869" y="83301"/>
            <a:ext cx="27086" cy="56373"/>
          </a:xfrm>
          <a:custGeom>
            <a:rect l="0" t="0" r="0" b="0"/>
            <a:pathLst>
              <a:path w="27085" h="56373">
                <a:moveTo>
                  <a:pt x="0" y="24335"/>
                </a:moveTo>
                <a:lnTo>
                  <a:pt x="27086" y="0"/>
                </a:lnTo>
                <a:lnTo>
                  <a:pt x="27086" y="25632"/>
                </a:lnTo>
                <a:lnTo>
                  <a:pt x="0" y="5637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25" name="Freeform 280"/>
          <p:cNvSpPr/>
          <p:nvPr userDrawn="1"/>
        </p:nvSpPr>
        <p:spPr>
          <a:xfrm>
            <a:off x="1208869" y="108933"/>
            <a:ext cx="131036" cy="30741"/>
          </a:xfrm>
          <a:custGeom>
            <a:rect l="0" t="0" r="0" b="0"/>
            <a:pathLst>
              <a:path w="131036" h="30741">
                <a:moveTo>
                  <a:pt x="0" y="30741"/>
                </a:moveTo>
                <a:lnTo>
                  <a:pt x="27086" y="0"/>
                </a:lnTo>
                <a:lnTo>
                  <a:pt x="131036" y="0"/>
                </a:lnTo>
                <a:lnTo>
                  <a:pt x="129938" y="3074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26" name="Freeform 281"/>
          <p:cNvSpPr/>
          <p:nvPr userDrawn="1"/>
        </p:nvSpPr>
        <p:spPr>
          <a:xfrm>
            <a:off x="1208869" y="108933"/>
            <a:ext cx="131036" cy="30741"/>
          </a:xfrm>
          <a:custGeom>
            <a:rect l="0" t="0" r="0" b="0"/>
            <a:pathLst>
              <a:path w="131036" h="30741">
                <a:moveTo>
                  <a:pt x="0" y="30741"/>
                </a:moveTo>
                <a:lnTo>
                  <a:pt x="27086" y="0"/>
                </a:lnTo>
                <a:lnTo>
                  <a:pt x="131036" y="0"/>
                </a:lnTo>
                <a:lnTo>
                  <a:pt x="129938" y="3074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27" name="Freeform 282"/>
          <p:cNvSpPr/>
          <p:nvPr userDrawn="1"/>
        </p:nvSpPr>
        <p:spPr>
          <a:xfrm>
            <a:off x="1338807" y="108933"/>
            <a:ext cx="1098" cy="76687"/>
          </a:xfrm>
          <a:custGeom>
            <a:rect l="0" t="0" r="0" b="0"/>
            <a:pathLst>
              <a:path w="1098" h="76687">
                <a:moveTo>
                  <a:pt x="0" y="30741"/>
                </a:moveTo>
                <a:lnTo>
                  <a:pt x="1098" y="0"/>
                </a:lnTo>
                <a:lnTo>
                  <a:pt x="1098" y="36757"/>
                </a:lnTo>
                <a:lnTo>
                  <a:pt x="0" y="76687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28" name="Freeform 283"/>
          <p:cNvSpPr/>
          <p:nvPr userDrawn="1"/>
        </p:nvSpPr>
        <p:spPr>
          <a:xfrm>
            <a:off x="1338807" y="108933"/>
            <a:ext cx="1098" cy="76687"/>
          </a:xfrm>
          <a:custGeom>
            <a:rect l="0" t="0" r="0" b="0"/>
            <a:pathLst>
              <a:path w="1098" h="76687">
                <a:moveTo>
                  <a:pt x="0" y="30741"/>
                </a:moveTo>
                <a:lnTo>
                  <a:pt x="1098" y="0"/>
                </a:lnTo>
                <a:lnTo>
                  <a:pt x="1098" y="36757"/>
                </a:lnTo>
                <a:lnTo>
                  <a:pt x="0" y="76687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29" name="Freeform 284"/>
          <p:cNvSpPr/>
          <p:nvPr userDrawn="1"/>
        </p:nvSpPr>
        <p:spPr>
          <a:xfrm>
            <a:off x="1011222" y="166874"/>
            <a:ext cx="119210" cy="91199"/>
          </a:xfrm>
          <a:custGeom>
            <a:rect l="0" t="0" r="0" b="0"/>
            <a:pathLst>
              <a:path w="119210" h="91199">
                <a:moveTo>
                  <a:pt x="0" y="91199"/>
                </a:moveTo>
                <a:lnTo>
                  <a:pt x="66614" y="36778"/>
                </a:lnTo>
                <a:lnTo>
                  <a:pt x="68821" y="35518"/>
                </a:lnTo>
                <a:lnTo>
                  <a:pt x="71021" y="34241"/>
                </a:lnTo>
                <a:lnTo>
                  <a:pt x="73213" y="32944"/>
                </a:lnTo>
                <a:lnTo>
                  <a:pt x="75395" y="31631"/>
                </a:lnTo>
                <a:lnTo>
                  <a:pt x="77565" y="30299"/>
                </a:lnTo>
                <a:lnTo>
                  <a:pt x="79733" y="28949"/>
                </a:lnTo>
                <a:lnTo>
                  <a:pt x="81888" y="27581"/>
                </a:lnTo>
                <a:lnTo>
                  <a:pt x="84034" y="26198"/>
                </a:lnTo>
                <a:lnTo>
                  <a:pt x="86173" y="24797"/>
                </a:lnTo>
                <a:lnTo>
                  <a:pt x="88304" y="23380"/>
                </a:lnTo>
                <a:lnTo>
                  <a:pt x="90424" y="21939"/>
                </a:lnTo>
                <a:lnTo>
                  <a:pt x="92537" y="20485"/>
                </a:lnTo>
                <a:lnTo>
                  <a:pt x="94640" y="19016"/>
                </a:lnTo>
                <a:lnTo>
                  <a:pt x="96736" y="17525"/>
                </a:lnTo>
                <a:lnTo>
                  <a:pt x="98824" y="16021"/>
                </a:lnTo>
                <a:lnTo>
                  <a:pt x="100900" y="14499"/>
                </a:lnTo>
                <a:lnTo>
                  <a:pt x="102970" y="12953"/>
                </a:lnTo>
                <a:lnTo>
                  <a:pt x="105030" y="11399"/>
                </a:lnTo>
                <a:lnTo>
                  <a:pt x="107081" y="9822"/>
                </a:lnTo>
                <a:lnTo>
                  <a:pt x="109126" y="8227"/>
                </a:lnTo>
                <a:lnTo>
                  <a:pt x="111160" y="6617"/>
                </a:lnTo>
                <a:lnTo>
                  <a:pt x="113187" y="4990"/>
                </a:lnTo>
                <a:lnTo>
                  <a:pt x="115203" y="3342"/>
                </a:lnTo>
                <a:lnTo>
                  <a:pt x="117212" y="1682"/>
                </a:lnTo>
                <a:lnTo>
                  <a:pt x="119210" y="0"/>
                </a:lnTo>
                <a:lnTo>
                  <a:pt x="65743" y="45228"/>
                </a:lnTo>
                <a:lnTo>
                  <a:pt x="63244" y="47327"/>
                </a:lnTo>
                <a:lnTo>
                  <a:pt x="60731" y="49408"/>
                </a:lnTo>
                <a:lnTo>
                  <a:pt x="58211" y="51463"/>
                </a:lnTo>
                <a:lnTo>
                  <a:pt x="55680" y="53496"/>
                </a:lnTo>
                <a:lnTo>
                  <a:pt x="53139" y="55510"/>
                </a:lnTo>
                <a:lnTo>
                  <a:pt x="50583" y="57499"/>
                </a:lnTo>
                <a:lnTo>
                  <a:pt x="48020" y="59474"/>
                </a:lnTo>
                <a:lnTo>
                  <a:pt x="45443" y="61420"/>
                </a:lnTo>
                <a:lnTo>
                  <a:pt x="42857" y="63347"/>
                </a:lnTo>
                <a:lnTo>
                  <a:pt x="40259" y="65251"/>
                </a:lnTo>
                <a:lnTo>
                  <a:pt x="37651" y="67134"/>
                </a:lnTo>
                <a:lnTo>
                  <a:pt x="35031" y="68995"/>
                </a:lnTo>
                <a:lnTo>
                  <a:pt x="32403" y="70835"/>
                </a:lnTo>
                <a:lnTo>
                  <a:pt x="29761" y="72652"/>
                </a:lnTo>
                <a:lnTo>
                  <a:pt x="27108" y="74449"/>
                </a:lnTo>
                <a:lnTo>
                  <a:pt x="24447" y="76221"/>
                </a:lnTo>
                <a:lnTo>
                  <a:pt x="21773" y="77973"/>
                </a:lnTo>
                <a:lnTo>
                  <a:pt x="19090" y="79704"/>
                </a:lnTo>
                <a:lnTo>
                  <a:pt x="16394" y="81411"/>
                </a:lnTo>
                <a:lnTo>
                  <a:pt x="13687" y="83100"/>
                </a:lnTo>
                <a:lnTo>
                  <a:pt x="10973" y="84763"/>
                </a:lnTo>
                <a:lnTo>
                  <a:pt x="8243" y="86405"/>
                </a:lnTo>
                <a:lnTo>
                  <a:pt x="5508" y="88024"/>
                </a:lnTo>
                <a:lnTo>
                  <a:pt x="2757" y="8962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30" name="Freeform 285"/>
          <p:cNvSpPr/>
          <p:nvPr userDrawn="1"/>
        </p:nvSpPr>
        <p:spPr>
          <a:xfrm>
            <a:off x="1011222" y="166874"/>
            <a:ext cx="119210" cy="91199"/>
          </a:xfrm>
          <a:custGeom>
            <a:rect l="0" t="0" r="0" b="0"/>
            <a:pathLst>
              <a:path w="119210" h="91199">
                <a:moveTo>
                  <a:pt x="0" y="91199"/>
                </a:moveTo>
                <a:lnTo>
                  <a:pt x="66614" y="36778"/>
                </a:lnTo>
                <a:lnTo>
                  <a:pt x="68821" y="35518"/>
                </a:lnTo>
                <a:lnTo>
                  <a:pt x="71021" y="34241"/>
                </a:lnTo>
                <a:lnTo>
                  <a:pt x="73213" y="32944"/>
                </a:lnTo>
                <a:lnTo>
                  <a:pt x="75395" y="31631"/>
                </a:lnTo>
                <a:lnTo>
                  <a:pt x="77565" y="30299"/>
                </a:lnTo>
                <a:lnTo>
                  <a:pt x="79733" y="28949"/>
                </a:lnTo>
                <a:lnTo>
                  <a:pt x="81888" y="27581"/>
                </a:lnTo>
                <a:lnTo>
                  <a:pt x="84034" y="26198"/>
                </a:lnTo>
                <a:lnTo>
                  <a:pt x="86173" y="24797"/>
                </a:lnTo>
                <a:lnTo>
                  <a:pt x="88304" y="23380"/>
                </a:lnTo>
                <a:lnTo>
                  <a:pt x="90424" y="21939"/>
                </a:lnTo>
                <a:lnTo>
                  <a:pt x="92537" y="20485"/>
                </a:lnTo>
                <a:lnTo>
                  <a:pt x="94640" y="19016"/>
                </a:lnTo>
                <a:lnTo>
                  <a:pt x="96736" y="17525"/>
                </a:lnTo>
                <a:lnTo>
                  <a:pt x="98824" y="16021"/>
                </a:lnTo>
                <a:lnTo>
                  <a:pt x="100900" y="14499"/>
                </a:lnTo>
                <a:lnTo>
                  <a:pt x="102970" y="12953"/>
                </a:lnTo>
                <a:lnTo>
                  <a:pt x="105030" y="11399"/>
                </a:lnTo>
                <a:lnTo>
                  <a:pt x="107081" y="9822"/>
                </a:lnTo>
                <a:lnTo>
                  <a:pt x="109126" y="8227"/>
                </a:lnTo>
                <a:lnTo>
                  <a:pt x="111160" y="6617"/>
                </a:lnTo>
                <a:lnTo>
                  <a:pt x="113187" y="4990"/>
                </a:lnTo>
                <a:lnTo>
                  <a:pt x="115203" y="3342"/>
                </a:lnTo>
                <a:lnTo>
                  <a:pt x="117212" y="1682"/>
                </a:lnTo>
                <a:lnTo>
                  <a:pt x="119210" y="0"/>
                </a:lnTo>
                <a:lnTo>
                  <a:pt x="65743" y="45228"/>
                </a:lnTo>
                <a:lnTo>
                  <a:pt x="63244" y="47327"/>
                </a:lnTo>
                <a:lnTo>
                  <a:pt x="60731" y="49408"/>
                </a:lnTo>
                <a:lnTo>
                  <a:pt x="58211" y="51463"/>
                </a:lnTo>
                <a:lnTo>
                  <a:pt x="55680" y="53496"/>
                </a:lnTo>
                <a:lnTo>
                  <a:pt x="53139" y="55510"/>
                </a:lnTo>
                <a:lnTo>
                  <a:pt x="50583" y="57499"/>
                </a:lnTo>
                <a:lnTo>
                  <a:pt x="48020" y="59474"/>
                </a:lnTo>
                <a:lnTo>
                  <a:pt x="45443" y="61420"/>
                </a:lnTo>
                <a:lnTo>
                  <a:pt x="42857" y="63347"/>
                </a:lnTo>
                <a:lnTo>
                  <a:pt x="40259" y="65251"/>
                </a:lnTo>
                <a:lnTo>
                  <a:pt x="37651" y="67134"/>
                </a:lnTo>
                <a:lnTo>
                  <a:pt x="35031" y="68995"/>
                </a:lnTo>
                <a:lnTo>
                  <a:pt x="32403" y="70835"/>
                </a:lnTo>
                <a:lnTo>
                  <a:pt x="29761" y="72652"/>
                </a:lnTo>
                <a:lnTo>
                  <a:pt x="27108" y="74449"/>
                </a:lnTo>
                <a:lnTo>
                  <a:pt x="24447" y="76221"/>
                </a:lnTo>
                <a:lnTo>
                  <a:pt x="21773" y="77973"/>
                </a:lnTo>
                <a:lnTo>
                  <a:pt x="19090" y="79704"/>
                </a:lnTo>
                <a:lnTo>
                  <a:pt x="16394" y="81411"/>
                </a:lnTo>
                <a:lnTo>
                  <a:pt x="13687" y="83100"/>
                </a:lnTo>
                <a:lnTo>
                  <a:pt x="10973" y="84763"/>
                </a:lnTo>
                <a:lnTo>
                  <a:pt x="8243" y="86405"/>
                </a:lnTo>
                <a:lnTo>
                  <a:pt x="5508" y="88024"/>
                </a:lnTo>
                <a:lnTo>
                  <a:pt x="2757" y="8962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31" name="Freeform 286"/>
          <p:cNvSpPr/>
          <p:nvPr userDrawn="1"/>
        </p:nvSpPr>
        <p:spPr>
          <a:xfrm>
            <a:off x="1005677" y="218157"/>
            <a:ext cx="214801" cy="99831"/>
          </a:xfrm>
          <a:custGeom>
            <a:rect l="0" t="0" r="0" b="0"/>
            <a:pathLst>
              <a:path w="214798" h="99831">
                <a:moveTo>
                  <a:pt x="0" y="99831"/>
                </a:moveTo>
                <a:lnTo>
                  <a:pt x="67724" y="33429"/>
                </a:lnTo>
                <a:lnTo>
                  <a:pt x="73829" y="32926"/>
                </a:lnTo>
                <a:lnTo>
                  <a:pt x="79835" y="32385"/>
                </a:lnTo>
                <a:lnTo>
                  <a:pt x="85745" y="31813"/>
                </a:lnTo>
                <a:lnTo>
                  <a:pt x="91559" y="31205"/>
                </a:lnTo>
                <a:lnTo>
                  <a:pt x="97273" y="30560"/>
                </a:lnTo>
                <a:lnTo>
                  <a:pt x="102892" y="29879"/>
                </a:lnTo>
                <a:lnTo>
                  <a:pt x="108415" y="29167"/>
                </a:lnTo>
                <a:lnTo>
                  <a:pt x="113836" y="28419"/>
                </a:lnTo>
                <a:lnTo>
                  <a:pt x="119164" y="27637"/>
                </a:lnTo>
                <a:lnTo>
                  <a:pt x="124391" y="26816"/>
                </a:lnTo>
                <a:lnTo>
                  <a:pt x="129521" y="25962"/>
                </a:lnTo>
                <a:lnTo>
                  <a:pt x="134558" y="25073"/>
                </a:lnTo>
                <a:lnTo>
                  <a:pt x="139493" y="24153"/>
                </a:lnTo>
                <a:lnTo>
                  <a:pt x="144335" y="23195"/>
                </a:lnTo>
                <a:lnTo>
                  <a:pt x="149076" y="22201"/>
                </a:lnTo>
                <a:lnTo>
                  <a:pt x="153721" y="21171"/>
                </a:lnTo>
                <a:lnTo>
                  <a:pt x="158267" y="20109"/>
                </a:lnTo>
                <a:lnTo>
                  <a:pt x="162720" y="19012"/>
                </a:lnTo>
                <a:lnTo>
                  <a:pt x="167070" y="17881"/>
                </a:lnTo>
                <a:lnTo>
                  <a:pt x="171328" y="16711"/>
                </a:lnTo>
                <a:lnTo>
                  <a:pt x="175486" y="15510"/>
                </a:lnTo>
                <a:lnTo>
                  <a:pt x="179547" y="14273"/>
                </a:lnTo>
                <a:lnTo>
                  <a:pt x="183511" y="13003"/>
                </a:lnTo>
                <a:lnTo>
                  <a:pt x="187377" y="11697"/>
                </a:lnTo>
                <a:lnTo>
                  <a:pt x="191146" y="10353"/>
                </a:lnTo>
                <a:lnTo>
                  <a:pt x="194814" y="8981"/>
                </a:lnTo>
                <a:lnTo>
                  <a:pt x="198389" y="7570"/>
                </a:lnTo>
                <a:lnTo>
                  <a:pt x="201866" y="6126"/>
                </a:lnTo>
                <a:lnTo>
                  <a:pt x="205247" y="4644"/>
                </a:lnTo>
                <a:lnTo>
                  <a:pt x="208530" y="3132"/>
                </a:lnTo>
                <a:lnTo>
                  <a:pt x="211713" y="1584"/>
                </a:lnTo>
                <a:lnTo>
                  <a:pt x="214801" y="0"/>
                </a:lnTo>
                <a:lnTo>
                  <a:pt x="183845" y="58046"/>
                </a:lnTo>
                <a:lnTo>
                  <a:pt x="179986" y="60026"/>
                </a:lnTo>
                <a:lnTo>
                  <a:pt x="176004" y="61963"/>
                </a:lnTo>
                <a:lnTo>
                  <a:pt x="171901" y="63853"/>
                </a:lnTo>
                <a:lnTo>
                  <a:pt x="167678" y="65703"/>
                </a:lnTo>
                <a:lnTo>
                  <a:pt x="163332" y="67511"/>
                </a:lnTo>
                <a:lnTo>
                  <a:pt x="158865" y="69271"/>
                </a:lnTo>
                <a:lnTo>
                  <a:pt x="154274" y="70991"/>
                </a:lnTo>
                <a:lnTo>
                  <a:pt x="149563" y="72666"/>
                </a:lnTo>
                <a:lnTo>
                  <a:pt x="144732" y="74300"/>
                </a:lnTo>
                <a:lnTo>
                  <a:pt x="139774" y="75887"/>
                </a:lnTo>
                <a:lnTo>
                  <a:pt x="134699" y="77436"/>
                </a:lnTo>
                <a:lnTo>
                  <a:pt x="129503" y="78937"/>
                </a:lnTo>
                <a:lnTo>
                  <a:pt x="124183" y="80395"/>
                </a:lnTo>
                <a:lnTo>
                  <a:pt x="118742" y="81813"/>
                </a:lnTo>
                <a:lnTo>
                  <a:pt x="113177" y="83181"/>
                </a:lnTo>
                <a:lnTo>
                  <a:pt x="107493" y="84513"/>
                </a:lnTo>
                <a:lnTo>
                  <a:pt x="101686" y="85799"/>
                </a:lnTo>
                <a:lnTo>
                  <a:pt x="95761" y="87037"/>
                </a:lnTo>
                <a:lnTo>
                  <a:pt x="89713" y="88236"/>
                </a:lnTo>
                <a:lnTo>
                  <a:pt x="83538" y="89392"/>
                </a:lnTo>
                <a:lnTo>
                  <a:pt x="77249" y="90500"/>
                </a:lnTo>
                <a:lnTo>
                  <a:pt x="70834" y="91569"/>
                </a:lnTo>
                <a:lnTo>
                  <a:pt x="64296" y="92592"/>
                </a:lnTo>
                <a:lnTo>
                  <a:pt x="57640" y="93571"/>
                </a:lnTo>
                <a:lnTo>
                  <a:pt x="50861" y="94507"/>
                </a:lnTo>
                <a:lnTo>
                  <a:pt x="43960" y="95400"/>
                </a:lnTo>
                <a:lnTo>
                  <a:pt x="36937" y="96246"/>
                </a:lnTo>
                <a:lnTo>
                  <a:pt x="29794" y="97052"/>
                </a:lnTo>
                <a:lnTo>
                  <a:pt x="22526" y="97811"/>
                </a:lnTo>
                <a:lnTo>
                  <a:pt x="15138" y="98528"/>
                </a:lnTo>
                <a:lnTo>
                  <a:pt x="7629" y="9920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32" name="Freeform 287"/>
          <p:cNvSpPr/>
          <p:nvPr userDrawn="1"/>
        </p:nvSpPr>
        <p:spPr>
          <a:xfrm>
            <a:off x="1005677" y="218157"/>
            <a:ext cx="214801" cy="99831"/>
          </a:xfrm>
          <a:custGeom>
            <a:rect l="0" t="0" r="0" b="0"/>
            <a:pathLst>
              <a:path w="214798" h="99831">
                <a:moveTo>
                  <a:pt x="0" y="99831"/>
                </a:moveTo>
                <a:lnTo>
                  <a:pt x="67724" y="33429"/>
                </a:lnTo>
                <a:lnTo>
                  <a:pt x="73829" y="32926"/>
                </a:lnTo>
                <a:lnTo>
                  <a:pt x="79835" y="32385"/>
                </a:lnTo>
                <a:lnTo>
                  <a:pt x="85745" y="31813"/>
                </a:lnTo>
                <a:lnTo>
                  <a:pt x="91559" y="31205"/>
                </a:lnTo>
                <a:lnTo>
                  <a:pt x="97273" y="30560"/>
                </a:lnTo>
                <a:lnTo>
                  <a:pt x="102892" y="29879"/>
                </a:lnTo>
                <a:lnTo>
                  <a:pt x="108415" y="29167"/>
                </a:lnTo>
                <a:lnTo>
                  <a:pt x="113836" y="28419"/>
                </a:lnTo>
                <a:lnTo>
                  <a:pt x="119164" y="27637"/>
                </a:lnTo>
                <a:lnTo>
                  <a:pt x="124391" y="26816"/>
                </a:lnTo>
                <a:lnTo>
                  <a:pt x="129521" y="25962"/>
                </a:lnTo>
                <a:lnTo>
                  <a:pt x="134558" y="25073"/>
                </a:lnTo>
                <a:lnTo>
                  <a:pt x="139493" y="24153"/>
                </a:lnTo>
                <a:lnTo>
                  <a:pt x="144335" y="23195"/>
                </a:lnTo>
                <a:lnTo>
                  <a:pt x="149076" y="22201"/>
                </a:lnTo>
                <a:lnTo>
                  <a:pt x="153721" y="21171"/>
                </a:lnTo>
                <a:lnTo>
                  <a:pt x="158267" y="20109"/>
                </a:lnTo>
                <a:lnTo>
                  <a:pt x="162720" y="19012"/>
                </a:lnTo>
                <a:lnTo>
                  <a:pt x="167070" y="17881"/>
                </a:lnTo>
                <a:lnTo>
                  <a:pt x="171328" y="16711"/>
                </a:lnTo>
                <a:lnTo>
                  <a:pt x="175486" y="15510"/>
                </a:lnTo>
                <a:lnTo>
                  <a:pt x="179547" y="14273"/>
                </a:lnTo>
                <a:lnTo>
                  <a:pt x="183511" y="13003"/>
                </a:lnTo>
                <a:lnTo>
                  <a:pt x="187377" y="11697"/>
                </a:lnTo>
                <a:lnTo>
                  <a:pt x="191146" y="10353"/>
                </a:lnTo>
                <a:lnTo>
                  <a:pt x="194814" y="8981"/>
                </a:lnTo>
                <a:lnTo>
                  <a:pt x="198389" y="7570"/>
                </a:lnTo>
                <a:lnTo>
                  <a:pt x="201866" y="6126"/>
                </a:lnTo>
                <a:lnTo>
                  <a:pt x="205247" y="4644"/>
                </a:lnTo>
                <a:lnTo>
                  <a:pt x="208530" y="3132"/>
                </a:lnTo>
                <a:lnTo>
                  <a:pt x="211713" y="1584"/>
                </a:lnTo>
                <a:lnTo>
                  <a:pt x="214801" y="0"/>
                </a:lnTo>
                <a:lnTo>
                  <a:pt x="183845" y="58046"/>
                </a:lnTo>
                <a:lnTo>
                  <a:pt x="179986" y="60026"/>
                </a:lnTo>
                <a:lnTo>
                  <a:pt x="176004" y="61963"/>
                </a:lnTo>
                <a:lnTo>
                  <a:pt x="171901" y="63853"/>
                </a:lnTo>
                <a:lnTo>
                  <a:pt x="167678" y="65703"/>
                </a:lnTo>
                <a:lnTo>
                  <a:pt x="163332" y="67511"/>
                </a:lnTo>
                <a:lnTo>
                  <a:pt x="158865" y="69271"/>
                </a:lnTo>
                <a:lnTo>
                  <a:pt x="154274" y="70991"/>
                </a:lnTo>
                <a:lnTo>
                  <a:pt x="149563" y="72666"/>
                </a:lnTo>
                <a:lnTo>
                  <a:pt x="144732" y="74300"/>
                </a:lnTo>
                <a:lnTo>
                  <a:pt x="139774" y="75887"/>
                </a:lnTo>
                <a:lnTo>
                  <a:pt x="134699" y="77436"/>
                </a:lnTo>
                <a:lnTo>
                  <a:pt x="129503" y="78937"/>
                </a:lnTo>
                <a:lnTo>
                  <a:pt x="124183" y="80395"/>
                </a:lnTo>
                <a:lnTo>
                  <a:pt x="118742" y="81813"/>
                </a:lnTo>
                <a:lnTo>
                  <a:pt x="113177" y="83181"/>
                </a:lnTo>
                <a:lnTo>
                  <a:pt x="107493" y="84513"/>
                </a:lnTo>
                <a:lnTo>
                  <a:pt x="101686" y="85799"/>
                </a:lnTo>
                <a:lnTo>
                  <a:pt x="95761" y="87037"/>
                </a:lnTo>
                <a:lnTo>
                  <a:pt x="89713" y="88236"/>
                </a:lnTo>
                <a:lnTo>
                  <a:pt x="83538" y="89392"/>
                </a:lnTo>
                <a:lnTo>
                  <a:pt x="77249" y="90500"/>
                </a:lnTo>
                <a:lnTo>
                  <a:pt x="70834" y="91569"/>
                </a:lnTo>
                <a:lnTo>
                  <a:pt x="64296" y="92592"/>
                </a:lnTo>
                <a:lnTo>
                  <a:pt x="57640" y="93571"/>
                </a:lnTo>
                <a:lnTo>
                  <a:pt x="50861" y="94507"/>
                </a:lnTo>
                <a:lnTo>
                  <a:pt x="43960" y="95400"/>
                </a:lnTo>
                <a:lnTo>
                  <a:pt x="36937" y="96246"/>
                </a:lnTo>
                <a:lnTo>
                  <a:pt x="29794" y="97052"/>
                </a:lnTo>
                <a:lnTo>
                  <a:pt x="22526" y="97811"/>
                </a:lnTo>
                <a:lnTo>
                  <a:pt x="15138" y="98528"/>
                </a:lnTo>
                <a:lnTo>
                  <a:pt x="7629" y="9920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33" name="Freeform 288"/>
          <p:cNvSpPr/>
          <p:nvPr userDrawn="1"/>
        </p:nvSpPr>
        <p:spPr>
          <a:xfrm>
            <a:off x="1204739" y="161335"/>
            <a:ext cx="84302" cy="106488"/>
          </a:xfrm>
          <a:custGeom>
            <a:rect l="0" t="0" r="0" b="0"/>
            <a:pathLst>
              <a:path w="84302" h="106488">
                <a:moveTo>
                  <a:pt x="0" y="106488"/>
                </a:moveTo>
                <a:lnTo>
                  <a:pt x="27915" y="50115"/>
                </a:lnTo>
                <a:lnTo>
                  <a:pt x="30042" y="48786"/>
                </a:lnTo>
                <a:lnTo>
                  <a:pt x="32149" y="47437"/>
                </a:lnTo>
                <a:lnTo>
                  <a:pt x="34233" y="46077"/>
                </a:lnTo>
                <a:lnTo>
                  <a:pt x="36292" y="44701"/>
                </a:lnTo>
                <a:lnTo>
                  <a:pt x="38326" y="43308"/>
                </a:lnTo>
                <a:lnTo>
                  <a:pt x="40338" y="41903"/>
                </a:lnTo>
                <a:lnTo>
                  <a:pt x="42326" y="40481"/>
                </a:lnTo>
                <a:lnTo>
                  <a:pt x="44288" y="39042"/>
                </a:lnTo>
                <a:lnTo>
                  <a:pt x="46228" y="37590"/>
                </a:lnTo>
                <a:lnTo>
                  <a:pt x="48147" y="36122"/>
                </a:lnTo>
                <a:lnTo>
                  <a:pt x="50041" y="34642"/>
                </a:lnTo>
                <a:lnTo>
                  <a:pt x="51909" y="33142"/>
                </a:lnTo>
                <a:lnTo>
                  <a:pt x="53756" y="31629"/>
                </a:lnTo>
                <a:lnTo>
                  <a:pt x="55577" y="30102"/>
                </a:lnTo>
                <a:lnTo>
                  <a:pt x="57378" y="28562"/>
                </a:lnTo>
                <a:lnTo>
                  <a:pt x="59152" y="27003"/>
                </a:lnTo>
                <a:lnTo>
                  <a:pt x="60902" y="25427"/>
                </a:lnTo>
                <a:lnTo>
                  <a:pt x="62630" y="23839"/>
                </a:lnTo>
                <a:lnTo>
                  <a:pt x="64332" y="22236"/>
                </a:lnTo>
                <a:lnTo>
                  <a:pt x="66014" y="20617"/>
                </a:lnTo>
                <a:lnTo>
                  <a:pt x="67666" y="18982"/>
                </a:lnTo>
                <a:lnTo>
                  <a:pt x="69300" y="17334"/>
                </a:lnTo>
                <a:lnTo>
                  <a:pt x="70906" y="15666"/>
                </a:lnTo>
                <a:lnTo>
                  <a:pt x="72491" y="13989"/>
                </a:lnTo>
                <a:lnTo>
                  <a:pt x="74053" y="12293"/>
                </a:lnTo>
                <a:lnTo>
                  <a:pt x="75589" y="10584"/>
                </a:lnTo>
                <a:lnTo>
                  <a:pt x="77102" y="8856"/>
                </a:lnTo>
                <a:lnTo>
                  <a:pt x="78588" y="7117"/>
                </a:lnTo>
                <a:lnTo>
                  <a:pt x="80053" y="5360"/>
                </a:lnTo>
                <a:lnTo>
                  <a:pt x="81494" y="3588"/>
                </a:lnTo>
                <a:lnTo>
                  <a:pt x="82908" y="1799"/>
                </a:lnTo>
                <a:lnTo>
                  <a:pt x="84302" y="0"/>
                </a:lnTo>
                <a:lnTo>
                  <a:pt x="70485" y="43840"/>
                </a:lnTo>
                <a:lnTo>
                  <a:pt x="68747" y="46094"/>
                </a:lnTo>
                <a:lnTo>
                  <a:pt x="66975" y="48326"/>
                </a:lnTo>
                <a:lnTo>
                  <a:pt x="65175" y="50539"/>
                </a:lnTo>
                <a:lnTo>
                  <a:pt x="63347" y="52737"/>
                </a:lnTo>
                <a:lnTo>
                  <a:pt x="61485" y="54915"/>
                </a:lnTo>
                <a:lnTo>
                  <a:pt x="59595" y="57071"/>
                </a:lnTo>
                <a:lnTo>
                  <a:pt x="57672" y="59208"/>
                </a:lnTo>
                <a:lnTo>
                  <a:pt x="55725" y="61325"/>
                </a:lnTo>
                <a:lnTo>
                  <a:pt x="53745" y="63427"/>
                </a:lnTo>
                <a:lnTo>
                  <a:pt x="51732" y="65509"/>
                </a:lnTo>
                <a:lnTo>
                  <a:pt x="49695" y="67567"/>
                </a:lnTo>
                <a:lnTo>
                  <a:pt x="47625" y="69612"/>
                </a:lnTo>
                <a:lnTo>
                  <a:pt x="45526" y="71635"/>
                </a:lnTo>
                <a:lnTo>
                  <a:pt x="43395" y="73641"/>
                </a:lnTo>
                <a:lnTo>
                  <a:pt x="41238" y="75624"/>
                </a:lnTo>
                <a:lnTo>
                  <a:pt x="39050" y="77594"/>
                </a:lnTo>
                <a:lnTo>
                  <a:pt x="36829" y="79541"/>
                </a:lnTo>
                <a:lnTo>
                  <a:pt x="34582" y="81471"/>
                </a:lnTo>
                <a:lnTo>
                  <a:pt x="32303" y="83379"/>
                </a:lnTo>
                <a:lnTo>
                  <a:pt x="29995" y="85269"/>
                </a:lnTo>
                <a:lnTo>
                  <a:pt x="27660" y="87141"/>
                </a:lnTo>
                <a:lnTo>
                  <a:pt x="25294" y="88995"/>
                </a:lnTo>
                <a:lnTo>
                  <a:pt x="22897" y="90831"/>
                </a:lnTo>
                <a:lnTo>
                  <a:pt x="20470" y="92645"/>
                </a:lnTo>
                <a:lnTo>
                  <a:pt x="18015" y="94442"/>
                </a:lnTo>
                <a:lnTo>
                  <a:pt x="15531" y="96220"/>
                </a:lnTo>
                <a:lnTo>
                  <a:pt x="13014" y="97977"/>
                </a:lnTo>
                <a:lnTo>
                  <a:pt x="10473" y="99716"/>
                </a:lnTo>
                <a:lnTo>
                  <a:pt x="7898" y="101437"/>
                </a:lnTo>
                <a:lnTo>
                  <a:pt x="5296" y="103139"/>
                </a:lnTo>
                <a:lnTo>
                  <a:pt x="2665" y="10482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34" name="Freeform 289"/>
          <p:cNvSpPr/>
          <p:nvPr userDrawn="1"/>
        </p:nvSpPr>
        <p:spPr>
          <a:xfrm>
            <a:off x="1204739" y="161335"/>
            <a:ext cx="84302" cy="106488"/>
          </a:xfrm>
          <a:custGeom>
            <a:rect l="0" t="0" r="0" b="0"/>
            <a:pathLst>
              <a:path w="84302" h="106488">
                <a:moveTo>
                  <a:pt x="0" y="106488"/>
                </a:moveTo>
                <a:lnTo>
                  <a:pt x="27915" y="50115"/>
                </a:lnTo>
                <a:lnTo>
                  <a:pt x="30042" y="48786"/>
                </a:lnTo>
                <a:lnTo>
                  <a:pt x="32149" y="47437"/>
                </a:lnTo>
                <a:lnTo>
                  <a:pt x="34233" y="46077"/>
                </a:lnTo>
                <a:lnTo>
                  <a:pt x="36292" y="44701"/>
                </a:lnTo>
                <a:lnTo>
                  <a:pt x="38326" y="43308"/>
                </a:lnTo>
                <a:lnTo>
                  <a:pt x="40338" y="41903"/>
                </a:lnTo>
                <a:lnTo>
                  <a:pt x="42326" y="40481"/>
                </a:lnTo>
                <a:lnTo>
                  <a:pt x="44288" y="39042"/>
                </a:lnTo>
                <a:lnTo>
                  <a:pt x="46228" y="37590"/>
                </a:lnTo>
                <a:lnTo>
                  <a:pt x="48147" y="36122"/>
                </a:lnTo>
                <a:lnTo>
                  <a:pt x="50041" y="34642"/>
                </a:lnTo>
                <a:lnTo>
                  <a:pt x="51909" y="33142"/>
                </a:lnTo>
                <a:lnTo>
                  <a:pt x="53756" y="31629"/>
                </a:lnTo>
                <a:lnTo>
                  <a:pt x="55577" y="30102"/>
                </a:lnTo>
                <a:lnTo>
                  <a:pt x="57378" y="28562"/>
                </a:lnTo>
                <a:lnTo>
                  <a:pt x="59152" y="27003"/>
                </a:lnTo>
                <a:lnTo>
                  <a:pt x="60902" y="25427"/>
                </a:lnTo>
                <a:lnTo>
                  <a:pt x="62630" y="23839"/>
                </a:lnTo>
                <a:lnTo>
                  <a:pt x="64332" y="22236"/>
                </a:lnTo>
                <a:lnTo>
                  <a:pt x="66014" y="20617"/>
                </a:lnTo>
                <a:lnTo>
                  <a:pt x="67666" y="18982"/>
                </a:lnTo>
                <a:lnTo>
                  <a:pt x="69300" y="17334"/>
                </a:lnTo>
                <a:lnTo>
                  <a:pt x="70906" y="15666"/>
                </a:lnTo>
                <a:lnTo>
                  <a:pt x="72491" y="13989"/>
                </a:lnTo>
                <a:lnTo>
                  <a:pt x="74053" y="12293"/>
                </a:lnTo>
                <a:lnTo>
                  <a:pt x="75589" y="10584"/>
                </a:lnTo>
                <a:lnTo>
                  <a:pt x="77102" y="8856"/>
                </a:lnTo>
                <a:lnTo>
                  <a:pt x="78588" y="7117"/>
                </a:lnTo>
                <a:lnTo>
                  <a:pt x="80053" y="5360"/>
                </a:lnTo>
                <a:lnTo>
                  <a:pt x="81494" y="3588"/>
                </a:lnTo>
                <a:lnTo>
                  <a:pt x="82908" y="1799"/>
                </a:lnTo>
                <a:lnTo>
                  <a:pt x="84302" y="0"/>
                </a:lnTo>
                <a:lnTo>
                  <a:pt x="70485" y="43840"/>
                </a:lnTo>
                <a:lnTo>
                  <a:pt x="68747" y="46094"/>
                </a:lnTo>
                <a:lnTo>
                  <a:pt x="66975" y="48326"/>
                </a:lnTo>
                <a:lnTo>
                  <a:pt x="65175" y="50539"/>
                </a:lnTo>
                <a:lnTo>
                  <a:pt x="63347" y="52737"/>
                </a:lnTo>
                <a:lnTo>
                  <a:pt x="61485" y="54915"/>
                </a:lnTo>
                <a:lnTo>
                  <a:pt x="59595" y="57071"/>
                </a:lnTo>
                <a:lnTo>
                  <a:pt x="57672" y="59208"/>
                </a:lnTo>
                <a:lnTo>
                  <a:pt x="55725" y="61325"/>
                </a:lnTo>
                <a:lnTo>
                  <a:pt x="53745" y="63427"/>
                </a:lnTo>
                <a:lnTo>
                  <a:pt x="51732" y="65509"/>
                </a:lnTo>
                <a:lnTo>
                  <a:pt x="49695" y="67567"/>
                </a:lnTo>
                <a:lnTo>
                  <a:pt x="47625" y="69612"/>
                </a:lnTo>
                <a:lnTo>
                  <a:pt x="45526" y="71635"/>
                </a:lnTo>
                <a:lnTo>
                  <a:pt x="43395" y="73641"/>
                </a:lnTo>
                <a:lnTo>
                  <a:pt x="41238" y="75624"/>
                </a:lnTo>
                <a:lnTo>
                  <a:pt x="39050" y="77594"/>
                </a:lnTo>
                <a:lnTo>
                  <a:pt x="36829" y="79541"/>
                </a:lnTo>
                <a:lnTo>
                  <a:pt x="34582" y="81471"/>
                </a:lnTo>
                <a:lnTo>
                  <a:pt x="32303" y="83379"/>
                </a:lnTo>
                <a:lnTo>
                  <a:pt x="29995" y="85269"/>
                </a:lnTo>
                <a:lnTo>
                  <a:pt x="27660" y="87141"/>
                </a:lnTo>
                <a:lnTo>
                  <a:pt x="25294" y="88995"/>
                </a:lnTo>
                <a:lnTo>
                  <a:pt x="22897" y="90831"/>
                </a:lnTo>
                <a:lnTo>
                  <a:pt x="20470" y="92645"/>
                </a:lnTo>
                <a:lnTo>
                  <a:pt x="18015" y="94442"/>
                </a:lnTo>
                <a:lnTo>
                  <a:pt x="15531" y="96220"/>
                </a:lnTo>
                <a:lnTo>
                  <a:pt x="13014" y="97977"/>
                </a:lnTo>
                <a:lnTo>
                  <a:pt x="10473" y="99716"/>
                </a:lnTo>
                <a:lnTo>
                  <a:pt x="7898" y="101437"/>
                </a:lnTo>
                <a:lnTo>
                  <a:pt x="5296" y="103139"/>
                </a:lnTo>
                <a:lnTo>
                  <a:pt x="2665" y="10482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35" name="Freeform 290"/>
          <p:cNvSpPr/>
          <p:nvPr userDrawn="1"/>
        </p:nvSpPr>
        <p:spPr>
          <a:xfrm>
            <a:off x="1275224" y="161335"/>
            <a:ext cx="48121" cy="68922"/>
          </a:xfrm>
          <a:custGeom>
            <a:rect l="0" t="0" r="0" b="0"/>
            <a:pathLst>
              <a:path w="48121" h="68922">
                <a:moveTo>
                  <a:pt x="0" y="43840"/>
                </a:moveTo>
                <a:lnTo>
                  <a:pt x="13817" y="0"/>
                </a:lnTo>
                <a:lnTo>
                  <a:pt x="48121" y="20066"/>
                </a:lnTo>
                <a:lnTo>
                  <a:pt x="42879" y="6892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36" name="Freeform 291"/>
          <p:cNvSpPr/>
          <p:nvPr userDrawn="1"/>
        </p:nvSpPr>
        <p:spPr>
          <a:xfrm>
            <a:off x="1275224" y="161335"/>
            <a:ext cx="48121" cy="68922"/>
          </a:xfrm>
          <a:custGeom>
            <a:rect l="0" t="0" r="0" b="0"/>
            <a:pathLst>
              <a:path w="48121" h="68922">
                <a:moveTo>
                  <a:pt x="0" y="43840"/>
                </a:moveTo>
                <a:lnTo>
                  <a:pt x="13817" y="0"/>
                </a:lnTo>
                <a:lnTo>
                  <a:pt x="48121" y="20066"/>
                </a:lnTo>
                <a:lnTo>
                  <a:pt x="42879" y="6892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37" name="Freeform 292"/>
          <p:cNvSpPr/>
          <p:nvPr userDrawn="1"/>
        </p:nvSpPr>
        <p:spPr>
          <a:xfrm>
            <a:off x="1204739" y="151302"/>
            <a:ext cx="27915" cy="116521"/>
          </a:xfrm>
          <a:custGeom>
            <a:rect l="0" t="0" r="0" b="0"/>
            <a:pathLst>
              <a:path w="27915" h="116521">
                <a:moveTo>
                  <a:pt x="0" y="41331"/>
                </a:moveTo>
                <a:lnTo>
                  <a:pt x="27915" y="0"/>
                </a:lnTo>
                <a:lnTo>
                  <a:pt x="27915" y="60148"/>
                </a:lnTo>
                <a:lnTo>
                  <a:pt x="0" y="11652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38" name="Freeform 293"/>
          <p:cNvSpPr/>
          <p:nvPr userDrawn="1"/>
        </p:nvSpPr>
        <p:spPr>
          <a:xfrm>
            <a:off x="1204739" y="151302"/>
            <a:ext cx="27915" cy="116521"/>
          </a:xfrm>
          <a:custGeom>
            <a:rect l="0" t="0" r="0" b="0"/>
            <a:pathLst>
              <a:path w="27915" h="116521">
                <a:moveTo>
                  <a:pt x="0" y="41331"/>
                </a:moveTo>
                <a:lnTo>
                  <a:pt x="27915" y="0"/>
                </a:lnTo>
                <a:lnTo>
                  <a:pt x="27915" y="60148"/>
                </a:lnTo>
                <a:lnTo>
                  <a:pt x="0" y="11652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39" name="Freeform 294"/>
          <p:cNvSpPr/>
          <p:nvPr userDrawn="1"/>
        </p:nvSpPr>
        <p:spPr>
          <a:xfrm>
            <a:off x="1094152" y="154628"/>
            <a:ext cx="76593" cy="75629"/>
          </a:xfrm>
          <a:custGeom>
            <a:rect l="0" t="0" r="0" b="0"/>
            <a:pathLst>
              <a:path w="76593" h="75629">
                <a:moveTo>
                  <a:pt x="0" y="42166"/>
                </a:moveTo>
                <a:lnTo>
                  <a:pt x="50029" y="0"/>
                </a:lnTo>
                <a:lnTo>
                  <a:pt x="76593" y="26773"/>
                </a:lnTo>
                <a:lnTo>
                  <a:pt x="33205" y="7562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40" name="Freeform 295"/>
          <p:cNvSpPr/>
          <p:nvPr userDrawn="1"/>
        </p:nvSpPr>
        <p:spPr>
          <a:xfrm>
            <a:off x="1094152" y="154628"/>
            <a:ext cx="76593" cy="75629"/>
          </a:xfrm>
          <a:custGeom>
            <a:rect l="0" t="0" r="0" b="0"/>
            <a:pathLst>
              <a:path w="76593" h="75629">
                <a:moveTo>
                  <a:pt x="0" y="42166"/>
                </a:moveTo>
                <a:lnTo>
                  <a:pt x="50029" y="0"/>
                </a:lnTo>
                <a:lnTo>
                  <a:pt x="76593" y="26773"/>
                </a:lnTo>
                <a:lnTo>
                  <a:pt x="33205" y="7562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41" name="Freeform 296"/>
          <p:cNvSpPr/>
          <p:nvPr userDrawn="1"/>
        </p:nvSpPr>
        <p:spPr>
          <a:xfrm>
            <a:off x="1154963" y="151302"/>
            <a:ext cx="77691" cy="41331"/>
          </a:xfrm>
          <a:custGeom>
            <a:rect l="0" t="0" r="0" b="0"/>
            <a:pathLst>
              <a:path w="77691" h="41331">
                <a:moveTo>
                  <a:pt x="0" y="41331"/>
                </a:moveTo>
                <a:lnTo>
                  <a:pt x="37867" y="0"/>
                </a:lnTo>
                <a:lnTo>
                  <a:pt x="77691" y="0"/>
                </a:lnTo>
                <a:lnTo>
                  <a:pt x="49776" y="4133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42" name="Freeform 297"/>
          <p:cNvSpPr/>
          <p:nvPr userDrawn="1"/>
        </p:nvSpPr>
        <p:spPr>
          <a:xfrm>
            <a:off x="1154963" y="151302"/>
            <a:ext cx="77691" cy="41331"/>
          </a:xfrm>
          <a:custGeom>
            <a:rect l="0" t="0" r="0" b="0"/>
            <a:pathLst>
              <a:path w="77691" h="41331">
                <a:moveTo>
                  <a:pt x="0" y="41331"/>
                </a:moveTo>
                <a:lnTo>
                  <a:pt x="37867" y="0"/>
                </a:lnTo>
                <a:lnTo>
                  <a:pt x="77691" y="0"/>
                </a:lnTo>
                <a:lnTo>
                  <a:pt x="49776" y="4133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43" name="Freeform 298"/>
          <p:cNvSpPr/>
          <p:nvPr userDrawn="1"/>
        </p:nvSpPr>
        <p:spPr>
          <a:xfrm>
            <a:off x="1519297" y="202561"/>
            <a:ext cx="43747" cy="155848"/>
          </a:xfrm>
          <a:custGeom>
            <a:rect l="0" t="0" r="0" b="0"/>
            <a:pathLst>
              <a:path w="43747" h="155848">
                <a:moveTo>
                  <a:pt x="43747" y="155848"/>
                </a:moveTo>
                <a:lnTo>
                  <a:pt x="0" y="81361"/>
                </a:lnTo>
                <a:lnTo>
                  <a:pt x="0" y="0"/>
                </a:lnTo>
                <a:lnTo>
                  <a:pt x="43747" y="54148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44" name="Freeform 299"/>
          <p:cNvSpPr/>
          <p:nvPr userDrawn="1"/>
        </p:nvSpPr>
        <p:spPr>
          <a:xfrm>
            <a:off x="1519297" y="202561"/>
            <a:ext cx="43747" cy="155848"/>
          </a:xfrm>
          <a:custGeom>
            <a:rect l="0" t="0" r="0" b="0"/>
            <a:pathLst>
              <a:path w="43747" h="155848">
                <a:moveTo>
                  <a:pt x="43747" y="155848"/>
                </a:moveTo>
                <a:lnTo>
                  <a:pt x="0" y="81361"/>
                </a:lnTo>
                <a:lnTo>
                  <a:pt x="0" y="0"/>
                </a:lnTo>
                <a:lnTo>
                  <a:pt x="43747" y="54148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45" name="Freeform 300"/>
          <p:cNvSpPr/>
          <p:nvPr userDrawn="1"/>
        </p:nvSpPr>
        <p:spPr>
          <a:xfrm>
            <a:off x="1449651" y="69942"/>
            <a:ext cx="26337" cy="203468"/>
          </a:xfrm>
          <a:custGeom>
            <a:rect l="0" t="0" r="0" b="0"/>
            <a:pathLst>
              <a:path w="26337" h="203468">
                <a:moveTo>
                  <a:pt x="26337" y="203468"/>
                </a:moveTo>
                <a:lnTo>
                  <a:pt x="0" y="145980"/>
                </a:lnTo>
                <a:lnTo>
                  <a:pt x="0" y="0"/>
                </a:lnTo>
                <a:lnTo>
                  <a:pt x="26337" y="2099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46" name="Freeform 301"/>
          <p:cNvSpPr/>
          <p:nvPr userDrawn="1"/>
        </p:nvSpPr>
        <p:spPr>
          <a:xfrm>
            <a:off x="1449651" y="69942"/>
            <a:ext cx="26337" cy="203468"/>
          </a:xfrm>
          <a:custGeom>
            <a:rect l="0" t="0" r="0" b="0"/>
            <a:pathLst>
              <a:path w="26337" h="203468">
                <a:moveTo>
                  <a:pt x="26337" y="203468"/>
                </a:moveTo>
                <a:lnTo>
                  <a:pt x="0" y="145980"/>
                </a:lnTo>
                <a:lnTo>
                  <a:pt x="0" y="0"/>
                </a:lnTo>
                <a:lnTo>
                  <a:pt x="26337" y="2099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47" name="Freeform 302"/>
          <p:cNvSpPr/>
          <p:nvPr userDrawn="1"/>
        </p:nvSpPr>
        <p:spPr>
          <a:xfrm>
            <a:off x="1449651" y="69942"/>
            <a:ext cx="113393" cy="20991"/>
          </a:xfrm>
          <a:custGeom>
            <a:rect l="0" t="0" r="0" b="0"/>
            <a:pathLst>
              <a:path w="113391" h="20991">
                <a:moveTo>
                  <a:pt x="26337" y="20991"/>
                </a:moveTo>
                <a:lnTo>
                  <a:pt x="0" y="0"/>
                </a:lnTo>
                <a:lnTo>
                  <a:pt x="69646" y="0"/>
                </a:lnTo>
                <a:lnTo>
                  <a:pt x="113393" y="2099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48" name="Freeform 303"/>
          <p:cNvSpPr/>
          <p:nvPr userDrawn="1"/>
        </p:nvSpPr>
        <p:spPr>
          <a:xfrm>
            <a:off x="1449651" y="69942"/>
            <a:ext cx="113393" cy="20991"/>
          </a:xfrm>
          <a:custGeom>
            <a:rect l="0" t="0" r="0" b="0"/>
            <a:pathLst>
              <a:path w="113391" h="20991">
                <a:moveTo>
                  <a:pt x="26337" y="20991"/>
                </a:moveTo>
                <a:lnTo>
                  <a:pt x="0" y="0"/>
                </a:lnTo>
                <a:lnTo>
                  <a:pt x="69646" y="0"/>
                </a:lnTo>
                <a:lnTo>
                  <a:pt x="113393" y="2099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49" name="Freeform 304"/>
          <p:cNvSpPr/>
          <p:nvPr userDrawn="1"/>
        </p:nvSpPr>
        <p:spPr>
          <a:xfrm>
            <a:off x="1560207" y="69942"/>
            <a:ext cx="141095" cy="20991"/>
          </a:xfrm>
          <a:custGeom>
            <a:rect l="0" t="0" r="0" b="0"/>
            <a:pathLst>
              <a:path w="141095" h="20991">
                <a:moveTo>
                  <a:pt x="53979" y="20991"/>
                </a:moveTo>
                <a:lnTo>
                  <a:pt x="0" y="0"/>
                </a:lnTo>
                <a:lnTo>
                  <a:pt x="69693" y="0"/>
                </a:lnTo>
                <a:lnTo>
                  <a:pt x="141095" y="2099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50" name="Freeform 305"/>
          <p:cNvSpPr/>
          <p:nvPr userDrawn="1"/>
        </p:nvSpPr>
        <p:spPr>
          <a:xfrm>
            <a:off x="1560207" y="69942"/>
            <a:ext cx="141095" cy="20991"/>
          </a:xfrm>
          <a:custGeom>
            <a:rect l="0" t="0" r="0" b="0"/>
            <a:pathLst>
              <a:path w="141095" h="20991">
                <a:moveTo>
                  <a:pt x="53979" y="20991"/>
                </a:moveTo>
                <a:lnTo>
                  <a:pt x="0" y="0"/>
                </a:lnTo>
                <a:lnTo>
                  <a:pt x="69693" y="0"/>
                </a:lnTo>
                <a:lnTo>
                  <a:pt x="141095" y="2099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51" name="Freeform 306"/>
          <p:cNvSpPr/>
          <p:nvPr userDrawn="1"/>
        </p:nvSpPr>
        <p:spPr>
          <a:xfrm>
            <a:off x="1519297" y="19776"/>
            <a:ext cx="94889" cy="8449"/>
          </a:xfrm>
          <a:custGeom>
            <a:rect l="0" t="0" r="0" b="0"/>
            <a:pathLst>
              <a:path w="94889" h="8449">
                <a:moveTo>
                  <a:pt x="43747" y="8449"/>
                </a:moveTo>
                <a:lnTo>
                  <a:pt x="0" y="0"/>
                </a:lnTo>
                <a:lnTo>
                  <a:pt x="40910" y="0"/>
                </a:lnTo>
                <a:lnTo>
                  <a:pt x="94889" y="844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52" name="Freeform 307"/>
          <p:cNvSpPr/>
          <p:nvPr userDrawn="1"/>
        </p:nvSpPr>
        <p:spPr>
          <a:xfrm>
            <a:off x="1519297" y="19776"/>
            <a:ext cx="94889" cy="8449"/>
          </a:xfrm>
          <a:custGeom>
            <a:rect l="0" t="0" r="0" b="0"/>
            <a:pathLst>
              <a:path w="94889" h="8449">
                <a:moveTo>
                  <a:pt x="43747" y="8449"/>
                </a:moveTo>
                <a:lnTo>
                  <a:pt x="0" y="0"/>
                </a:lnTo>
                <a:lnTo>
                  <a:pt x="40910" y="0"/>
                </a:lnTo>
                <a:lnTo>
                  <a:pt x="94889" y="844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53" name="Freeform 308"/>
          <p:cNvSpPr/>
          <p:nvPr userDrawn="1"/>
        </p:nvSpPr>
        <p:spPr>
          <a:xfrm>
            <a:off x="1519297" y="19776"/>
            <a:ext cx="43747" cy="71157"/>
          </a:xfrm>
          <a:custGeom>
            <a:rect l="0" t="0" r="0" b="0"/>
            <a:pathLst>
              <a:path w="43747" h="71157">
                <a:moveTo>
                  <a:pt x="43747" y="71157"/>
                </a:moveTo>
                <a:lnTo>
                  <a:pt x="0" y="50166"/>
                </a:lnTo>
                <a:lnTo>
                  <a:pt x="0" y="0"/>
                </a:lnTo>
                <a:lnTo>
                  <a:pt x="43747" y="844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54" name="Freeform 309"/>
          <p:cNvSpPr/>
          <p:nvPr userDrawn="1"/>
        </p:nvSpPr>
        <p:spPr>
          <a:xfrm>
            <a:off x="1519297" y="19776"/>
            <a:ext cx="43747" cy="71157"/>
          </a:xfrm>
          <a:custGeom>
            <a:rect l="0" t="0" r="0" b="0"/>
            <a:pathLst>
              <a:path w="43747" h="71157">
                <a:moveTo>
                  <a:pt x="43747" y="71157"/>
                </a:moveTo>
                <a:lnTo>
                  <a:pt x="0" y="50166"/>
                </a:lnTo>
                <a:lnTo>
                  <a:pt x="0" y="0"/>
                </a:lnTo>
                <a:lnTo>
                  <a:pt x="43747" y="844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55" name="Freeform 310"/>
          <p:cNvSpPr/>
          <p:nvPr userDrawn="1"/>
        </p:nvSpPr>
        <p:spPr>
          <a:xfrm>
            <a:off x="1591210" y="202561"/>
            <a:ext cx="61726" cy="70849"/>
          </a:xfrm>
          <a:custGeom>
            <a:rect l="0" t="0" r="0" b="0"/>
            <a:pathLst>
              <a:path w="61726" h="70849">
                <a:moveTo>
                  <a:pt x="61726" y="70849"/>
                </a:moveTo>
                <a:lnTo>
                  <a:pt x="0" y="13361"/>
                </a:lnTo>
                <a:lnTo>
                  <a:pt x="0" y="0"/>
                </a:lnTo>
                <a:lnTo>
                  <a:pt x="61726" y="54148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56" name="Freeform 311"/>
          <p:cNvSpPr/>
          <p:nvPr userDrawn="1"/>
        </p:nvSpPr>
        <p:spPr>
          <a:xfrm>
            <a:off x="1591210" y="202561"/>
            <a:ext cx="61726" cy="70849"/>
          </a:xfrm>
          <a:custGeom>
            <a:rect l="0" t="0" r="0" b="0"/>
            <a:pathLst>
              <a:path w="61726" h="70849">
                <a:moveTo>
                  <a:pt x="61726" y="70849"/>
                </a:moveTo>
                <a:lnTo>
                  <a:pt x="0" y="13361"/>
                </a:lnTo>
                <a:lnTo>
                  <a:pt x="0" y="0"/>
                </a:lnTo>
                <a:lnTo>
                  <a:pt x="61726" y="54148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57" name="Freeform 312"/>
          <p:cNvSpPr/>
          <p:nvPr userDrawn="1"/>
        </p:nvSpPr>
        <p:spPr>
          <a:xfrm>
            <a:off x="1370001" y="149065"/>
            <a:ext cx="49306" cy="178673"/>
          </a:xfrm>
          <a:custGeom>
            <a:rect l="0" t="0" r="0" b="0"/>
            <a:pathLst>
              <a:path w="49306" h="178673">
                <a:moveTo>
                  <a:pt x="6426" y="178673"/>
                </a:moveTo>
                <a:lnTo>
                  <a:pt x="0" y="110319"/>
                </a:lnTo>
                <a:lnTo>
                  <a:pt x="1041" y="107177"/>
                </a:lnTo>
                <a:lnTo>
                  <a:pt x="2085" y="104012"/>
                </a:lnTo>
                <a:lnTo>
                  <a:pt x="3129" y="100829"/>
                </a:lnTo>
                <a:lnTo>
                  <a:pt x="4177" y="97625"/>
                </a:lnTo>
                <a:lnTo>
                  <a:pt x="5223" y="94403"/>
                </a:lnTo>
                <a:lnTo>
                  <a:pt x="6275" y="91163"/>
                </a:lnTo>
                <a:lnTo>
                  <a:pt x="7326" y="87902"/>
                </a:lnTo>
                <a:lnTo>
                  <a:pt x="8380" y="84622"/>
                </a:lnTo>
                <a:lnTo>
                  <a:pt x="9436" y="81321"/>
                </a:lnTo>
                <a:lnTo>
                  <a:pt x="10494" y="78002"/>
                </a:lnTo>
                <a:lnTo>
                  <a:pt x="11557" y="74665"/>
                </a:lnTo>
                <a:lnTo>
                  <a:pt x="12618" y="71305"/>
                </a:lnTo>
                <a:lnTo>
                  <a:pt x="13680" y="67925"/>
                </a:lnTo>
                <a:lnTo>
                  <a:pt x="14749" y="64528"/>
                </a:lnTo>
                <a:lnTo>
                  <a:pt x="15819" y="61111"/>
                </a:lnTo>
                <a:lnTo>
                  <a:pt x="16888" y="57672"/>
                </a:lnTo>
                <a:lnTo>
                  <a:pt x="17960" y="54217"/>
                </a:lnTo>
                <a:lnTo>
                  <a:pt x="19037" y="50739"/>
                </a:lnTo>
                <a:lnTo>
                  <a:pt x="20114" y="47243"/>
                </a:lnTo>
                <a:lnTo>
                  <a:pt x="21190" y="43730"/>
                </a:lnTo>
                <a:lnTo>
                  <a:pt x="22273" y="40190"/>
                </a:lnTo>
                <a:lnTo>
                  <a:pt x="23357" y="36639"/>
                </a:lnTo>
                <a:lnTo>
                  <a:pt x="24441" y="33064"/>
                </a:lnTo>
                <a:lnTo>
                  <a:pt x="25528" y="29467"/>
                </a:lnTo>
                <a:lnTo>
                  <a:pt x="26619" y="25852"/>
                </a:lnTo>
                <a:lnTo>
                  <a:pt x="27710" y="22220"/>
                </a:lnTo>
                <a:lnTo>
                  <a:pt x="28803" y="18566"/>
                </a:lnTo>
                <a:lnTo>
                  <a:pt x="29898" y="14890"/>
                </a:lnTo>
                <a:lnTo>
                  <a:pt x="30996" y="11201"/>
                </a:lnTo>
                <a:lnTo>
                  <a:pt x="32098" y="7485"/>
                </a:lnTo>
                <a:lnTo>
                  <a:pt x="33200" y="3751"/>
                </a:lnTo>
                <a:lnTo>
                  <a:pt x="34305" y="0"/>
                </a:lnTo>
                <a:lnTo>
                  <a:pt x="49306" y="40775"/>
                </a:lnTo>
                <a:lnTo>
                  <a:pt x="47923" y="45465"/>
                </a:lnTo>
                <a:lnTo>
                  <a:pt x="46548" y="50131"/>
                </a:lnTo>
                <a:lnTo>
                  <a:pt x="45173" y="54772"/>
                </a:lnTo>
                <a:lnTo>
                  <a:pt x="43798" y="59391"/>
                </a:lnTo>
                <a:lnTo>
                  <a:pt x="42430" y="63980"/>
                </a:lnTo>
                <a:lnTo>
                  <a:pt x="41061" y="68548"/>
                </a:lnTo>
                <a:lnTo>
                  <a:pt x="39697" y="73091"/>
                </a:lnTo>
                <a:lnTo>
                  <a:pt x="38333" y="77610"/>
                </a:lnTo>
                <a:lnTo>
                  <a:pt x="36976" y="82102"/>
                </a:lnTo>
                <a:lnTo>
                  <a:pt x="35618" y="86570"/>
                </a:lnTo>
                <a:lnTo>
                  <a:pt x="34265" y="91016"/>
                </a:lnTo>
                <a:lnTo>
                  <a:pt x="32915" y="95433"/>
                </a:lnTo>
                <a:lnTo>
                  <a:pt x="31565" y="99829"/>
                </a:lnTo>
                <a:lnTo>
                  <a:pt x="30218" y="104199"/>
                </a:lnTo>
                <a:lnTo>
                  <a:pt x="28876" y="108544"/>
                </a:lnTo>
                <a:lnTo>
                  <a:pt x="27533" y="112867"/>
                </a:lnTo>
                <a:lnTo>
                  <a:pt x="26197" y="117163"/>
                </a:lnTo>
                <a:lnTo>
                  <a:pt x="24861" y="121436"/>
                </a:lnTo>
                <a:lnTo>
                  <a:pt x="23526" y="125680"/>
                </a:lnTo>
                <a:lnTo>
                  <a:pt x="22198" y="129903"/>
                </a:lnTo>
                <a:lnTo>
                  <a:pt x="20870" y="134105"/>
                </a:lnTo>
                <a:lnTo>
                  <a:pt x="19545" y="138277"/>
                </a:lnTo>
                <a:lnTo>
                  <a:pt x="18220" y="142427"/>
                </a:lnTo>
                <a:lnTo>
                  <a:pt x="16898" y="146553"/>
                </a:lnTo>
                <a:lnTo>
                  <a:pt x="15581" y="150654"/>
                </a:lnTo>
                <a:lnTo>
                  <a:pt x="14267" y="154728"/>
                </a:lnTo>
                <a:lnTo>
                  <a:pt x="12952" y="158778"/>
                </a:lnTo>
                <a:lnTo>
                  <a:pt x="11643" y="162807"/>
                </a:lnTo>
                <a:lnTo>
                  <a:pt x="10336" y="166811"/>
                </a:lnTo>
                <a:lnTo>
                  <a:pt x="9029" y="170789"/>
                </a:lnTo>
                <a:lnTo>
                  <a:pt x="7726" y="174745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58" name="Freeform 313"/>
          <p:cNvSpPr/>
          <p:nvPr userDrawn="1"/>
        </p:nvSpPr>
        <p:spPr>
          <a:xfrm>
            <a:off x="1370001" y="149065"/>
            <a:ext cx="49306" cy="178673"/>
          </a:xfrm>
          <a:custGeom>
            <a:rect l="0" t="0" r="0" b="0"/>
            <a:pathLst>
              <a:path w="49306" h="178673">
                <a:moveTo>
                  <a:pt x="6426" y="178673"/>
                </a:moveTo>
                <a:lnTo>
                  <a:pt x="0" y="110319"/>
                </a:lnTo>
                <a:lnTo>
                  <a:pt x="1041" y="107177"/>
                </a:lnTo>
                <a:lnTo>
                  <a:pt x="2085" y="104012"/>
                </a:lnTo>
                <a:lnTo>
                  <a:pt x="3129" y="100829"/>
                </a:lnTo>
                <a:lnTo>
                  <a:pt x="4177" y="97625"/>
                </a:lnTo>
                <a:lnTo>
                  <a:pt x="5223" y="94403"/>
                </a:lnTo>
                <a:lnTo>
                  <a:pt x="6275" y="91163"/>
                </a:lnTo>
                <a:lnTo>
                  <a:pt x="7326" y="87902"/>
                </a:lnTo>
                <a:lnTo>
                  <a:pt x="8380" y="84622"/>
                </a:lnTo>
                <a:lnTo>
                  <a:pt x="9436" y="81321"/>
                </a:lnTo>
                <a:lnTo>
                  <a:pt x="10494" y="78002"/>
                </a:lnTo>
                <a:lnTo>
                  <a:pt x="11557" y="74665"/>
                </a:lnTo>
                <a:lnTo>
                  <a:pt x="12618" y="71305"/>
                </a:lnTo>
                <a:lnTo>
                  <a:pt x="13680" y="67925"/>
                </a:lnTo>
                <a:lnTo>
                  <a:pt x="14749" y="64528"/>
                </a:lnTo>
                <a:lnTo>
                  <a:pt x="15819" y="61111"/>
                </a:lnTo>
                <a:lnTo>
                  <a:pt x="16888" y="57672"/>
                </a:lnTo>
                <a:lnTo>
                  <a:pt x="17960" y="54217"/>
                </a:lnTo>
                <a:lnTo>
                  <a:pt x="19037" y="50739"/>
                </a:lnTo>
                <a:lnTo>
                  <a:pt x="20114" y="47243"/>
                </a:lnTo>
                <a:lnTo>
                  <a:pt x="21190" y="43730"/>
                </a:lnTo>
                <a:lnTo>
                  <a:pt x="22273" y="40190"/>
                </a:lnTo>
                <a:lnTo>
                  <a:pt x="23357" y="36639"/>
                </a:lnTo>
                <a:lnTo>
                  <a:pt x="24441" y="33064"/>
                </a:lnTo>
                <a:lnTo>
                  <a:pt x="25528" y="29467"/>
                </a:lnTo>
                <a:lnTo>
                  <a:pt x="26619" y="25852"/>
                </a:lnTo>
                <a:lnTo>
                  <a:pt x="27710" y="22220"/>
                </a:lnTo>
                <a:lnTo>
                  <a:pt x="28803" y="18566"/>
                </a:lnTo>
                <a:lnTo>
                  <a:pt x="29898" y="14890"/>
                </a:lnTo>
                <a:lnTo>
                  <a:pt x="30996" y="11201"/>
                </a:lnTo>
                <a:lnTo>
                  <a:pt x="32098" y="7485"/>
                </a:lnTo>
                <a:lnTo>
                  <a:pt x="33200" y="3751"/>
                </a:lnTo>
                <a:lnTo>
                  <a:pt x="34305" y="0"/>
                </a:lnTo>
                <a:lnTo>
                  <a:pt x="49306" y="40775"/>
                </a:lnTo>
                <a:lnTo>
                  <a:pt x="47923" y="45465"/>
                </a:lnTo>
                <a:lnTo>
                  <a:pt x="46548" y="50131"/>
                </a:lnTo>
                <a:lnTo>
                  <a:pt x="45173" y="54772"/>
                </a:lnTo>
                <a:lnTo>
                  <a:pt x="43798" y="59391"/>
                </a:lnTo>
                <a:lnTo>
                  <a:pt x="42430" y="63980"/>
                </a:lnTo>
                <a:lnTo>
                  <a:pt x="41061" y="68548"/>
                </a:lnTo>
                <a:lnTo>
                  <a:pt x="39697" y="73091"/>
                </a:lnTo>
                <a:lnTo>
                  <a:pt x="38333" y="77610"/>
                </a:lnTo>
                <a:lnTo>
                  <a:pt x="36976" y="82102"/>
                </a:lnTo>
                <a:lnTo>
                  <a:pt x="35618" y="86570"/>
                </a:lnTo>
                <a:lnTo>
                  <a:pt x="34265" y="91016"/>
                </a:lnTo>
                <a:lnTo>
                  <a:pt x="32915" y="95433"/>
                </a:lnTo>
                <a:lnTo>
                  <a:pt x="31565" y="99829"/>
                </a:lnTo>
                <a:lnTo>
                  <a:pt x="30218" y="104199"/>
                </a:lnTo>
                <a:lnTo>
                  <a:pt x="28876" y="108544"/>
                </a:lnTo>
                <a:lnTo>
                  <a:pt x="27533" y="112867"/>
                </a:lnTo>
                <a:lnTo>
                  <a:pt x="26197" y="117163"/>
                </a:lnTo>
                <a:lnTo>
                  <a:pt x="24861" y="121436"/>
                </a:lnTo>
                <a:lnTo>
                  <a:pt x="23526" y="125680"/>
                </a:lnTo>
                <a:lnTo>
                  <a:pt x="22198" y="129903"/>
                </a:lnTo>
                <a:lnTo>
                  <a:pt x="20870" y="134105"/>
                </a:lnTo>
                <a:lnTo>
                  <a:pt x="19545" y="138277"/>
                </a:lnTo>
                <a:lnTo>
                  <a:pt x="18220" y="142427"/>
                </a:lnTo>
                <a:lnTo>
                  <a:pt x="16898" y="146553"/>
                </a:lnTo>
                <a:lnTo>
                  <a:pt x="15581" y="150654"/>
                </a:lnTo>
                <a:lnTo>
                  <a:pt x="14267" y="154728"/>
                </a:lnTo>
                <a:lnTo>
                  <a:pt x="12952" y="158778"/>
                </a:lnTo>
                <a:lnTo>
                  <a:pt x="11643" y="162807"/>
                </a:lnTo>
                <a:lnTo>
                  <a:pt x="10336" y="166811"/>
                </a:lnTo>
                <a:lnTo>
                  <a:pt x="9029" y="170789"/>
                </a:lnTo>
                <a:lnTo>
                  <a:pt x="7726" y="174745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59" name="Freeform 314"/>
          <p:cNvSpPr/>
          <p:nvPr userDrawn="1"/>
        </p:nvSpPr>
        <p:spPr>
          <a:xfrm>
            <a:off x="1404306" y="149065"/>
            <a:ext cx="63366" cy="56110"/>
          </a:xfrm>
          <a:custGeom>
            <a:rect l="0" t="0" r="0" b="0"/>
            <a:pathLst>
              <a:path w="63366" h="56109">
                <a:moveTo>
                  <a:pt x="15001" y="40775"/>
                </a:moveTo>
                <a:lnTo>
                  <a:pt x="0" y="0"/>
                </a:lnTo>
                <a:lnTo>
                  <a:pt x="38693" y="12270"/>
                </a:lnTo>
                <a:lnTo>
                  <a:pt x="63366" y="56110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60" name="Freeform 315"/>
          <p:cNvSpPr/>
          <p:nvPr userDrawn="1"/>
        </p:nvSpPr>
        <p:spPr>
          <a:xfrm>
            <a:off x="1404306" y="149065"/>
            <a:ext cx="63366" cy="56110"/>
          </a:xfrm>
          <a:custGeom>
            <a:rect l="0" t="0" r="0" b="0"/>
            <a:pathLst>
              <a:path w="63366" h="56109">
                <a:moveTo>
                  <a:pt x="15001" y="40775"/>
                </a:moveTo>
                <a:lnTo>
                  <a:pt x="0" y="0"/>
                </a:lnTo>
                <a:lnTo>
                  <a:pt x="38693" y="12270"/>
                </a:lnTo>
                <a:lnTo>
                  <a:pt x="63366" y="56110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61" name="Freeform 316"/>
          <p:cNvSpPr/>
          <p:nvPr userDrawn="1"/>
        </p:nvSpPr>
        <p:spPr>
          <a:xfrm>
            <a:off x="1372219" y="42078"/>
            <a:ext cx="47088" cy="117088"/>
          </a:xfrm>
          <a:custGeom>
            <a:rect l="0" t="0" r="0" b="0"/>
            <a:pathLst>
              <a:path w="47088" h="117088">
                <a:moveTo>
                  <a:pt x="47088" y="117088"/>
                </a:moveTo>
                <a:lnTo>
                  <a:pt x="32087" y="82449"/>
                </a:lnTo>
                <a:lnTo>
                  <a:pt x="0" y="0"/>
                </a:lnTo>
                <a:lnTo>
                  <a:pt x="6980" y="1402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62" name="Freeform 317"/>
          <p:cNvSpPr/>
          <p:nvPr userDrawn="1"/>
        </p:nvSpPr>
        <p:spPr>
          <a:xfrm>
            <a:off x="1372219" y="42078"/>
            <a:ext cx="47088" cy="117088"/>
          </a:xfrm>
          <a:custGeom>
            <a:rect l="0" t="0" r="0" b="0"/>
            <a:pathLst>
              <a:path w="47088" h="117088">
                <a:moveTo>
                  <a:pt x="47088" y="117088"/>
                </a:moveTo>
                <a:lnTo>
                  <a:pt x="32087" y="82449"/>
                </a:lnTo>
                <a:lnTo>
                  <a:pt x="0" y="0"/>
                </a:lnTo>
                <a:lnTo>
                  <a:pt x="6980" y="1402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63" name="Freeform 318"/>
          <p:cNvSpPr/>
          <p:nvPr userDrawn="1"/>
        </p:nvSpPr>
        <p:spPr>
          <a:xfrm>
            <a:off x="1372219" y="28714"/>
            <a:ext cx="52632" cy="27388"/>
          </a:xfrm>
          <a:custGeom>
            <a:rect l="0" t="0" r="0" b="0"/>
            <a:pathLst>
              <a:path w="52632" h="27388">
                <a:moveTo>
                  <a:pt x="6980" y="27388"/>
                </a:moveTo>
                <a:lnTo>
                  <a:pt x="0" y="13364"/>
                </a:lnTo>
                <a:lnTo>
                  <a:pt x="36522" y="0"/>
                </a:lnTo>
                <a:lnTo>
                  <a:pt x="52632" y="10685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64" name="Freeform 319"/>
          <p:cNvSpPr/>
          <p:nvPr userDrawn="1"/>
        </p:nvSpPr>
        <p:spPr>
          <a:xfrm>
            <a:off x="1372219" y="28714"/>
            <a:ext cx="52632" cy="27388"/>
          </a:xfrm>
          <a:custGeom>
            <a:rect l="0" t="0" r="0" b="0"/>
            <a:pathLst>
              <a:path w="52632" h="27388">
                <a:moveTo>
                  <a:pt x="6980" y="27388"/>
                </a:moveTo>
                <a:lnTo>
                  <a:pt x="0" y="13364"/>
                </a:lnTo>
                <a:lnTo>
                  <a:pt x="36522" y="0"/>
                </a:lnTo>
                <a:lnTo>
                  <a:pt x="52632" y="10685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65" name="Freeform 320"/>
          <p:cNvSpPr/>
          <p:nvPr userDrawn="1"/>
        </p:nvSpPr>
        <p:spPr>
          <a:xfrm>
            <a:off x="1488344" y="165802"/>
            <a:ext cx="74700" cy="44961"/>
          </a:xfrm>
          <a:custGeom>
            <a:rect l="0" t="0" r="0" b="0"/>
            <a:pathLst>
              <a:path w="74700" h="44961">
                <a:moveTo>
                  <a:pt x="36011" y="44961"/>
                </a:moveTo>
                <a:lnTo>
                  <a:pt x="0" y="0"/>
                </a:lnTo>
                <a:lnTo>
                  <a:pt x="30953" y="0"/>
                </a:lnTo>
                <a:lnTo>
                  <a:pt x="74700" y="449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66" name="Freeform 321"/>
          <p:cNvSpPr/>
          <p:nvPr userDrawn="1"/>
        </p:nvSpPr>
        <p:spPr>
          <a:xfrm>
            <a:off x="1488344" y="165802"/>
            <a:ext cx="74700" cy="44961"/>
          </a:xfrm>
          <a:custGeom>
            <a:rect l="0" t="0" r="0" b="0"/>
            <a:pathLst>
              <a:path w="74700" h="44961">
                <a:moveTo>
                  <a:pt x="36011" y="44961"/>
                </a:moveTo>
                <a:lnTo>
                  <a:pt x="0" y="0"/>
                </a:lnTo>
                <a:lnTo>
                  <a:pt x="30953" y="0"/>
                </a:lnTo>
                <a:lnTo>
                  <a:pt x="74700" y="449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67" name="Freeform 322"/>
          <p:cNvSpPr/>
          <p:nvPr userDrawn="1"/>
        </p:nvSpPr>
        <p:spPr>
          <a:xfrm>
            <a:off x="1560207" y="165802"/>
            <a:ext cx="92729" cy="44961"/>
          </a:xfrm>
          <a:custGeom>
            <a:rect l="0" t="0" r="0" b="0"/>
            <a:pathLst>
              <a:path w="92729" h="44961">
                <a:moveTo>
                  <a:pt x="53979" y="44961"/>
                </a:moveTo>
                <a:lnTo>
                  <a:pt x="0" y="0"/>
                </a:lnTo>
                <a:lnTo>
                  <a:pt x="31003" y="0"/>
                </a:lnTo>
                <a:lnTo>
                  <a:pt x="92729" y="449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68" name="Freeform 323"/>
          <p:cNvSpPr/>
          <p:nvPr userDrawn="1"/>
        </p:nvSpPr>
        <p:spPr>
          <a:xfrm>
            <a:off x="1560207" y="165802"/>
            <a:ext cx="92729" cy="44961"/>
          </a:xfrm>
          <a:custGeom>
            <a:rect l="0" t="0" r="0" b="0"/>
            <a:pathLst>
              <a:path w="92729" h="44961">
                <a:moveTo>
                  <a:pt x="53979" y="44961"/>
                </a:moveTo>
                <a:lnTo>
                  <a:pt x="0" y="0"/>
                </a:lnTo>
                <a:lnTo>
                  <a:pt x="31003" y="0"/>
                </a:lnTo>
                <a:lnTo>
                  <a:pt x="92729" y="449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69" name="Freeform 324"/>
          <p:cNvSpPr/>
          <p:nvPr userDrawn="1"/>
        </p:nvSpPr>
        <p:spPr>
          <a:xfrm>
            <a:off x="1519297" y="106697"/>
            <a:ext cx="43747" cy="104066"/>
          </a:xfrm>
          <a:custGeom>
            <a:rect l="0" t="0" r="0" b="0"/>
            <a:pathLst>
              <a:path w="43747" h="104066">
                <a:moveTo>
                  <a:pt x="43747" y="104066"/>
                </a:moveTo>
                <a:lnTo>
                  <a:pt x="0" y="59105"/>
                </a:lnTo>
                <a:lnTo>
                  <a:pt x="0" y="0"/>
                </a:lnTo>
                <a:lnTo>
                  <a:pt x="43747" y="3018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70" name="Freeform 325"/>
          <p:cNvSpPr/>
          <p:nvPr userDrawn="1"/>
        </p:nvSpPr>
        <p:spPr>
          <a:xfrm>
            <a:off x="1519297" y="106697"/>
            <a:ext cx="43747" cy="104066"/>
          </a:xfrm>
          <a:custGeom>
            <a:rect l="0" t="0" r="0" b="0"/>
            <a:pathLst>
              <a:path w="43747" h="104066">
                <a:moveTo>
                  <a:pt x="43747" y="104066"/>
                </a:moveTo>
                <a:lnTo>
                  <a:pt x="0" y="59105"/>
                </a:lnTo>
                <a:lnTo>
                  <a:pt x="0" y="0"/>
                </a:lnTo>
                <a:lnTo>
                  <a:pt x="43747" y="3018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71" name="Freeform 326"/>
          <p:cNvSpPr/>
          <p:nvPr userDrawn="1"/>
        </p:nvSpPr>
        <p:spPr>
          <a:xfrm>
            <a:off x="1591210" y="106697"/>
            <a:ext cx="61726" cy="104066"/>
          </a:xfrm>
          <a:custGeom>
            <a:rect l="0" t="0" r="0" b="0"/>
            <a:pathLst>
              <a:path w="61726" h="104066">
                <a:moveTo>
                  <a:pt x="61726" y="104066"/>
                </a:moveTo>
                <a:lnTo>
                  <a:pt x="0" y="59105"/>
                </a:lnTo>
                <a:lnTo>
                  <a:pt x="0" y="0"/>
                </a:lnTo>
                <a:lnTo>
                  <a:pt x="61726" y="3018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72" name="Freeform 327"/>
          <p:cNvSpPr/>
          <p:nvPr userDrawn="1"/>
        </p:nvSpPr>
        <p:spPr>
          <a:xfrm>
            <a:off x="1591210" y="106697"/>
            <a:ext cx="61726" cy="104066"/>
          </a:xfrm>
          <a:custGeom>
            <a:rect l="0" t="0" r="0" b="0"/>
            <a:pathLst>
              <a:path w="61726" h="104066">
                <a:moveTo>
                  <a:pt x="61726" y="104066"/>
                </a:moveTo>
                <a:lnTo>
                  <a:pt x="0" y="59105"/>
                </a:lnTo>
                <a:lnTo>
                  <a:pt x="0" y="0"/>
                </a:lnTo>
                <a:lnTo>
                  <a:pt x="61726" y="3018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73" name="Freeform 328"/>
          <p:cNvSpPr/>
          <p:nvPr userDrawn="1"/>
        </p:nvSpPr>
        <p:spPr>
          <a:xfrm>
            <a:off x="1845767" y="19776"/>
            <a:ext cx="183541" cy="292723"/>
          </a:xfrm>
          <a:custGeom>
            <a:rect l="0" t="0" r="0" b="0"/>
            <a:pathLst>
              <a:path w="183541" h="292723">
                <a:moveTo>
                  <a:pt x="125365" y="292625"/>
                </a:moveTo>
                <a:lnTo>
                  <a:pt x="0" y="227339"/>
                </a:lnTo>
                <a:lnTo>
                  <a:pt x="1169" y="227339"/>
                </a:lnTo>
                <a:lnTo>
                  <a:pt x="2329" y="227339"/>
                </a:lnTo>
                <a:lnTo>
                  <a:pt x="3469" y="227339"/>
                </a:lnTo>
                <a:lnTo>
                  <a:pt x="4603" y="227339"/>
                </a:lnTo>
                <a:lnTo>
                  <a:pt x="5720" y="227339"/>
                </a:lnTo>
                <a:lnTo>
                  <a:pt x="6825" y="227339"/>
                </a:lnTo>
                <a:lnTo>
                  <a:pt x="7919" y="227339"/>
                </a:lnTo>
                <a:lnTo>
                  <a:pt x="8995" y="227339"/>
                </a:lnTo>
                <a:lnTo>
                  <a:pt x="10064" y="227339"/>
                </a:lnTo>
                <a:lnTo>
                  <a:pt x="11116" y="227339"/>
                </a:lnTo>
                <a:lnTo>
                  <a:pt x="12156" y="227339"/>
                </a:lnTo>
                <a:lnTo>
                  <a:pt x="13186" y="227339"/>
                </a:lnTo>
                <a:lnTo>
                  <a:pt x="14198" y="227339"/>
                </a:lnTo>
                <a:lnTo>
                  <a:pt x="15199" y="227339"/>
                </a:lnTo>
                <a:lnTo>
                  <a:pt x="16188" y="227339"/>
                </a:lnTo>
                <a:lnTo>
                  <a:pt x="17164" y="227339"/>
                </a:lnTo>
                <a:lnTo>
                  <a:pt x="18125" y="227339"/>
                </a:lnTo>
                <a:lnTo>
                  <a:pt x="19075" y="227339"/>
                </a:lnTo>
                <a:lnTo>
                  <a:pt x="20011" y="227339"/>
                </a:lnTo>
                <a:lnTo>
                  <a:pt x="20933" y="227339"/>
                </a:lnTo>
                <a:lnTo>
                  <a:pt x="21844" y="227339"/>
                </a:lnTo>
                <a:lnTo>
                  <a:pt x="22740" y="227339"/>
                </a:lnTo>
                <a:lnTo>
                  <a:pt x="23626" y="227339"/>
                </a:lnTo>
                <a:lnTo>
                  <a:pt x="24497" y="227339"/>
                </a:lnTo>
                <a:lnTo>
                  <a:pt x="25358" y="227339"/>
                </a:lnTo>
                <a:lnTo>
                  <a:pt x="26204" y="227339"/>
                </a:lnTo>
                <a:lnTo>
                  <a:pt x="27035" y="227339"/>
                </a:lnTo>
                <a:lnTo>
                  <a:pt x="27852" y="227339"/>
                </a:lnTo>
                <a:lnTo>
                  <a:pt x="28659" y="227339"/>
                </a:lnTo>
                <a:lnTo>
                  <a:pt x="29455" y="227339"/>
                </a:lnTo>
                <a:lnTo>
                  <a:pt x="30236" y="227339"/>
                </a:lnTo>
                <a:lnTo>
                  <a:pt x="31003" y="227339"/>
                </a:lnTo>
                <a:lnTo>
                  <a:pt x="33001" y="227418"/>
                </a:lnTo>
                <a:lnTo>
                  <a:pt x="34865" y="227361"/>
                </a:lnTo>
                <a:lnTo>
                  <a:pt x="36590" y="227177"/>
                </a:lnTo>
                <a:lnTo>
                  <a:pt x="38177" y="226861"/>
                </a:lnTo>
                <a:lnTo>
                  <a:pt x="39625" y="226410"/>
                </a:lnTo>
                <a:lnTo>
                  <a:pt x="40934" y="225835"/>
                </a:lnTo>
                <a:lnTo>
                  <a:pt x="42109" y="225126"/>
                </a:lnTo>
                <a:lnTo>
                  <a:pt x="43145" y="224283"/>
                </a:lnTo>
                <a:lnTo>
                  <a:pt x="44042" y="223315"/>
                </a:lnTo>
                <a:lnTo>
                  <a:pt x="44801" y="222213"/>
                </a:lnTo>
                <a:lnTo>
                  <a:pt x="45424" y="220982"/>
                </a:lnTo>
                <a:lnTo>
                  <a:pt x="45910" y="219624"/>
                </a:lnTo>
                <a:lnTo>
                  <a:pt x="46259" y="218134"/>
                </a:lnTo>
                <a:lnTo>
                  <a:pt x="46468" y="216514"/>
                </a:lnTo>
                <a:lnTo>
                  <a:pt x="46540" y="214764"/>
                </a:lnTo>
                <a:lnTo>
                  <a:pt x="46479" y="212886"/>
                </a:lnTo>
                <a:lnTo>
                  <a:pt x="46479" y="0"/>
                </a:lnTo>
                <a:lnTo>
                  <a:pt x="183463" y="8449"/>
                </a:lnTo>
                <a:lnTo>
                  <a:pt x="183463" y="274557"/>
                </a:lnTo>
                <a:lnTo>
                  <a:pt x="183541" y="276908"/>
                </a:lnTo>
                <a:lnTo>
                  <a:pt x="183451" y="279094"/>
                </a:lnTo>
                <a:lnTo>
                  <a:pt x="183188" y="281117"/>
                </a:lnTo>
                <a:lnTo>
                  <a:pt x="182753" y="282981"/>
                </a:lnTo>
                <a:lnTo>
                  <a:pt x="182148" y="284680"/>
                </a:lnTo>
                <a:lnTo>
                  <a:pt x="181371" y="286217"/>
                </a:lnTo>
                <a:lnTo>
                  <a:pt x="180421" y="287596"/>
                </a:lnTo>
                <a:lnTo>
                  <a:pt x="179297" y="288806"/>
                </a:lnTo>
                <a:lnTo>
                  <a:pt x="178002" y="289856"/>
                </a:lnTo>
                <a:lnTo>
                  <a:pt x="176536" y="290743"/>
                </a:lnTo>
                <a:lnTo>
                  <a:pt x="174898" y="291466"/>
                </a:lnTo>
                <a:lnTo>
                  <a:pt x="173087" y="292028"/>
                </a:lnTo>
                <a:lnTo>
                  <a:pt x="171104" y="292421"/>
                </a:lnTo>
                <a:lnTo>
                  <a:pt x="168948" y="292655"/>
                </a:lnTo>
                <a:lnTo>
                  <a:pt x="166619" y="292723"/>
                </a:lnTo>
                <a:lnTo>
                  <a:pt x="164117" y="292625"/>
                </a:lnTo>
                <a:lnTo>
                  <a:pt x="163158" y="292625"/>
                </a:lnTo>
                <a:lnTo>
                  <a:pt x="162182" y="292625"/>
                </a:lnTo>
                <a:lnTo>
                  <a:pt x="161193" y="292625"/>
                </a:lnTo>
                <a:lnTo>
                  <a:pt x="160181" y="292625"/>
                </a:lnTo>
                <a:lnTo>
                  <a:pt x="159159" y="292625"/>
                </a:lnTo>
                <a:lnTo>
                  <a:pt x="158119" y="292625"/>
                </a:lnTo>
                <a:lnTo>
                  <a:pt x="157061" y="292625"/>
                </a:lnTo>
                <a:lnTo>
                  <a:pt x="155987" y="292625"/>
                </a:lnTo>
                <a:lnTo>
                  <a:pt x="154900" y="292625"/>
                </a:lnTo>
                <a:lnTo>
                  <a:pt x="153796" y="292625"/>
                </a:lnTo>
                <a:lnTo>
                  <a:pt x="152672" y="292625"/>
                </a:lnTo>
                <a:lnTo>
                  <a:pt x="151534" y="292625"/>
                </a:lnTo>
                <a:lnTo>
                  <a:pt x="150379" y="292625"/>
                </a:lnTo>
                <a:lnTo>
                  <a:pt x="149208" y="292625"/>
                </a:lnTo>
                <a:lnTo>
                  <a:pt x="148025" y="292625"/>
                </a:lnTo>
                <a:lnTo>
                  <a:pt x="146822" y="292625"/>
                </a:lnTo>
                <a:lnTo>
                  <a:pt x="145601" y="292625"/>
                </a:lnTo>
                <a:lnTo>
                  <a:pt x="144367" y="292625"/>
                </a:lnTo>
                <a:lnTo>
                  <a:pt x="143113" y="292625"/>
                </a:lnTo>
                <a:lnTo>
                  <a:pt x="141846" y="292625"/>
                </a:lnTo>
                <a:lnTo>
                  <a:pt x="140561" y="292625"/>
                </a:lnTo>
                <a:lnTo>
                  <a:pt x="139262" y="292625"/>
                </a:lnTo>
                <a:lnTo>
                  <a:pt x="137945" y="292625"/>
                </a:lnTo>
                <a:lnTo>
                  <a:pt x="136612" y="292625"/>
                </a:lnTo>
                <a:lnTo>
                  <a:pt x="135262" y="292625"/>
                </a:lnTo>
                <a:lnTo>
                  <a:pt x="133897" y="292625"/>
                </a:lnTo>
                <a:lnTo>
                  <a:pt x="132515" y="292625"/>
                </a:lnTo>
                <a:lnTo>
                  <a:pt x="131118" y="292625"/>
                </a:lnTo>
                <a:lnTo>
                  <a:pt x="129704" y="292625"/>
                </a:lnTo>
                <a:lnTo>
                  <a:pt x="128275" y="292625"/>
                </a:lnTo>
                <a:lnTo>
                  <a:pt x="126827" y="292625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74" name="Freeform 329"/>
          <p:cNvSpPr/>
          <p:nvPr userDrawn="1"/>
        </p:nvSpPr>
        <p:spPr>
          <a:xfrm>
            <a:off x="1845767" y="19776"/>
            <a:ext cx="183541" cy="292723"/>
          </a:xfrm>
          <a:custGeom>
            <a:rect l="0" t="0" r="0" b="0"/>
            <a:pathLst>
              <a:path w="183541" h="292723">
                <a:moveTo>
                  <a:pt x="125365" y="292625"/>
                </a:moveTo>
                <a:lnTo>
                  <a:pt x="0" y="227339"/>
                </a:lnTo>
                <a:lnTo>
                  <a:pt x="1169" y="227339"/>
                </a:lnTo>
                <a:lnTo>
                  <a:pt x="2329" y="227339"/>
                </a:lnTo>
                <a:lnTo>
                  <a:pt x="3469" y="227339"/>
                </a:lnTo>
                <a:lnTo>
                  <a:pt x="4603" y="227339"/>
                </a:lnTo>
                <a:lnTo>
                  <a:pt x="5720" y="227339"/>
                </a:lnTo>
                <a:lnTo>
                  <a:pt x="6825" y="227339"/>
                </a:lnTo>
                <a:lnTo>
                  <a:pt x="7919" y="227339"/>
                </a:lnTo>
                <a:lnTo>
                  <a:pt x="8995" y="227339"/>
                </a:lnTo>
                <a:lnTo>
                  <a:pt x="10064" y="227339"/>
                </a:lnTo>
                <a:lnTo>
                  <a:pt x="11116" y="227339"/>
                </a:lnTo>
                <a:lnTo>
                  <a:pt x="12156" y="227339"/>
                </a:lnTo>
                <a:lnTo>
                  <a:pt x="13186" y="227339"/>
                </a:lnTo>
                <a:lnTo>
                  <a:pt x="14198" y="227339"/>
                </a:lnTo>
                <a:lnTo>
                  <a:pt x="15199" y="227339"/>
                </a:lnTo>
                <a:lnTo>
                  <a:pt x="16188" y="227339"/>
                </a:lnTo>
                <a:lnTo>
                  <a:pt x="17164" y="227339"/>
                </a:lnTo>
                <a:lnTo>
                  <a:pt x="18125" y="227339"/>
                </a:lnTo>
                <a:lnTo>
                  <a:pt x="19075" y="227339"/>
                </a:lnTo>
                <a:lnTo>
                  <a:pt x="20011" y="227339"/>
                </a:lnTo>
                <a:lnTo>
                  <a:pt x="20933" y="227339"/>
                </a:lnTo>
                <a:lnTo>
                  <a:pt x="21844" y="227339"/>
                </a:lnTo>
                <a:lnTo>
                  <a:pt x="22740" y="227339"/>
                </a:lnTo>
                <a:lnTo>
                  <a:pt x="23626" y="227339"/>
                </a:lnTo>
                <a:lnTo>
                  <a:pt x="24497" y="227339"/>
                </a:lnTo>
                <a:lnTo>
                  <a:pt x="25358" y="227339"/>
                </a:lnTo>
                <a:lnTo>
                  <a:pt x="26204" y="227339"/>
                </a:lnTo>
                <a:lnTo>
                  <a:pt x="27035" y="227339"/>
                </a:lnTo>
                <a:lnTo>
                  <a:pt x="27852" y="227339"/>
                </a:lnTo>
                <a:lnTo>
                  <a:pt x="28659" y="227339"/>
                </a:lnTo>
                <a:lnTo>
                  <a:pt x="29455" y="227339"/>
                </a:lnTo>
                <a:lnTo>
                  <a:pt x="30236" y="227339"/>
                </a:lnTo>
                <a:lnTo>
                  <a:pt x="31003" y="227339"/>
                </a:lnTo>
                <a:lnTo>
                  <a:pt x="33001" y="227418"/>
                </a:lnTo>
                <a:lnTo>
                  <a:pt x="34865" y="227361"/>
                </a:lnTo>
                <a:lnTo>
                  <a:pt x="36590" y="227177"/>
                </a:lnTo>
                <a:lnTo>
                  <a:pt x="38177" y="226861"/>
                </a:lnTo>
                <a:lnTo>
                  <a:pt x="39625" y="226410"/>
                </a:lnTo>
                <a:lnTo>
                  <a:pt x="40934" y="225835"/>
                </a:lnTo>
                <a:lnTo>
                  <a:pt x="42109" y="225126"/>
                </a:lnTo>
                <a:lnTo>
                  <a:pt x="43145" y="224283"/>
                </a:lnTo>
                <a:lnTo>
                  <a:pt x="44042" y="223315"/>
                </a:lnTo>
                <a:lnTo>
                  <a:pt x="44801" y="222213"/>
                </a:lnTo>
                <a:lnTo>
                  <a:pt x="45424" y="220982"/>
                </a:lnTo>
                <a:lnTo>
                  <a:pt x="45910" y="219624"/>
                </a:lnTo>
                <a:lnTo>
                  <a:pt x="46259" y="218134"/>
                </a:lnTo>
                <a:lnTo>
                  <a:pt x="46468" y="216514"/>
                </a:lnTo>
                <a:lnTo>
                  <a:pt x="46540" y="214764"/>
                </a:lnTo>
                <a:lnTo>
                  <a:pt x="46479" y="212886"/>
                </a:lnTo>
                <a:lnTo>
                  <a:pt x="46479" y="0"/>
                </a:lnTo>
                <a:lnTo>
                  <a:pt x="183463" y="8449"/>
                </a:lnTo>
                <a:lnTo>
                  <a:pt x="183463" y="274557"/>
                </a:lnTo>
                <a:lnTo>
                  <a:pt x="183541" y="276908"/>
                </a:lnTo>
                <a:lnTo>
                  <a:pt x="183451" y="279094"/>
                </a:lnTo>
                <a:lnTo>
                  <a:pt x="183188" y="281117"/>
                </a:lnTo>
                <a:lnTo>
                  <a:pt x="182753" y="282981"/>
                </a:lnTo>
                <a:lnTo>
                  <a:pt x="182148" y="284680"/>
                </a:lnTo>
                <a:lnTo>
                  <a:pt x="181371" y="286217"/>
                </a:lnTo>
                <a:lnTo>
                  <a:pt x="180421" y="287596"/>
                </a:lnTo>
                <a:lnTo>
                  <a:pt x="179297" y="288806"/>
                </a:lnTo>
                <a:lnTo>
                  <a:pt x="178002" y="289856"/>
                </a:lnTo>
                <a:lnTo>
                  <a:pt x="176536" y="290743"/>
                </a:lnTo>
                <a:lnTo>
                  <a:pt x="174898" y="291466"/>
                </a:lnTo>
                <a:lnTo>
                  <a:pt x="173087" y="292028"/>
                </a:lnTo>
                <a:lnTo>
                  <a:pt x="171104" y="292421"/>
                </a:lnTo>
                <a:lnTo>
                  <a:pt x="168948" y="292655"/>
                </a:lnTo>
                <a:lnTo>
                  <a:pt x="166619" y="292723"/>
                </a:lnTo>
                <a:lnTo>
                  <a:pt x="164117" y="292625"/>
                </a:lnTo>
                <a:lnTo>
                  <a:pt x="163158" y="292625"/>
                </a:lnTo>
                <a:lnTo>
                  <a:pt x="162182" y="292625"/>
                </a:lnTo>
                <a:lnTo>
                  <a:pt x="161193" y="292625"/>
                </a:lnTo>
                <a:lnTo>
                  <a:pt x="160181" y="292625"/>
                </a:lnTo>
                <a:lnTo>
                  <a:pt x="159159" y="292625"/>
                </a:lnTo>
                <a:lnTo>
                  <a:pt x="158119" y="292625"/>
                </a:lnTo>
                <a:lnTo>
                  <a:pt x="157061" y="292625"/>
                </a:lnTo>
                <a:lnTo>
                  <a:pt x="155987" y="292625"/>
                </a:lnTo>
                <a:lnTo>
                  <a:pt x="154900" y="292625"/>
                </a:lnTo>
                <a:lnTo>
                  <a:pt x="153796" y="292625"/>
                </a:lnTo>
                <a:lnTo>
                  <a:pt x="152672" y="292625"/>
                </a:lnTo>
                <a:lnTo>
                  <a:pt x="151534" y="292625"/>
                </a:lnTo>
                <a:lnTo>
                  <a:pt x="150379" y="292625"/>
                </a:lnTo>
                <a:lnTo>
                  <a:pt x="149208" y="292625"/>
                </a:lnTo>
                <a:lnTo>
                  <a:pt x="148025" y="292625"/>
                </a:lnTo>
                <a:lnTo>
                  <a:pt x="146822" y="292625"/>
                </a:lnTo>
                <a:lnTo>
                  <a:pt x="145601" y="292625"/>
                </a:lnTo>
                <a:lnTo>
                  <a:pt x="144367" y="292625"/>
                </a:lnTo>
                <a:lnTo>
                  <a:pt x="143113" y="292625"/>
                </a:lnTo>
                <a:lnTo>
                  <a:pt x="141846" y="292625"/>
                </a:lnTo>
                <a:lnTo>
                  <a:pt x="140561" y="292625"/>
                </a:lnTo>
                <a:lnTo>
                  <a:pt x="139262" y="292625"/>
                </a:lnTo>
                <a:lnTo>
                  <a:pt x="137945" y="292625"/>
                </a:lnTo>
                <a:lnTo>
                  <a:pt x="136612" y="292625"/>
                </a:lnTo>
                <a:lnTo>
                  <a:pt x="135262" y="292625"/>
                </a:lnTo>
                <a:lnTo>
                  <a:pt x="133897" y="292625"/>
                </a:lnTo>
                <a:lnTo>
                  <a:pt x="132515" y="292625"/>
                </a:lnTo>
                <a:lnTo>
                  <a:pt x="131118" y="292625"/>
                </a:lnTo>
                <a:lnTo>
                  <a:pt x="129704" y="292625"/>
                </a:lnTo>
                <a:lnTo>
                  <a:pt x="128275" y="292625"/>
                </a:lnTo>
                <a:lnTo>
                  <a:pt x="126827" y="292625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75" name="Freeform 330"/>
          <p:cNvSpPr/>
          <p:nvPr userDrawn="1"/>
        </p:nvSpPr>
        <p:spPr>
          <a:xfrm>
            <a:off x="1673254" y="44313"/>
            <a:ext cx="161040" cy="14584"/>
          </a:xfrm>
          <a:custGeom>
            <a:rect l="0" t="0" r="0" b="0"/>
            <a:pathLst>
              <a:path w="161040" h="14584">
                <a:moveTo>
                  <a:pt x="82239" y="14584"/>
                </a:moveTo>
                <a:lnTo>
                  <a:pt x="0" y="0"/>
                </a:lnTo>
                <a:lnTo>
                  <a:pt x="63040" y="0"/>
                </a:lnTo>
                <a:lnTo>
                  <a:pt x="161040" y="1458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76" name="Freeform 331"/>
          <p:cNvSpPr/>
          <p:nvPr userDrawn="1"/>
        </p:nvSpPr>
        <p:spPr>
          <a:xfrm>
            <a:off x="1673254" y="44313"/>
            <a:ext cx="161040" cy="14584"/>
          </a:xfrm>
          <a:custGeom>
            <a:rect l="0" t="0" r="0" b="0"/>
            <a:pathLst>
              <a:path w="161040" h="14584">
                <a:moveTo>
                  <a:pt x="82239" y="14584"/>
                </a:moveTo>
                <a:lnTo>
                  <a:pt x="0" y="0"/>
                </a:lnTo>
                <a:lnTo>
                  <a:pt x="63040" y="0"/>
                </a:lnTo>
                <a:lnTo>
                  <a:pt x="161040" y="1458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77" name="Freeform 332"/>
          <p:cNvSpPr/>
          <p:nvPr userDrawn="1"/>
        </p:nvSpPr>
        <p:spPr>
          <a:xfrm>
            <a:off x="1842465" y="48734"/>
            <a:ext cx="124538" cy="230262"/>
          </a:xfrm>
          <a:custGeom>
            <a:rect l="0" t="0" r="0" b="0"/>
            <a:pathLst>
              <a:path w="124538" h="230262">
                <a:moveTo>
                  <a:pt x="124538" y="230262"/>
                </a:moveTo>
                <a:lnTo>
                  <a:pt x="0" y="171658"/>
                </a:lnTo>
                <a:lnTo>
                  <a:pt x="0" y="0"/>
                </a:lnTo>
                <a:lnTo>
                  <a:pt x="124538" y="1569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78" name="Freeform 333"/>
          <p:cNvSpPr/>
          <p:nvPr userDrawn="1"/>
        </p:nvSpPr>
        <p:spPr>
          <a:xfrm>
            <a:off x="1842465" y="48734"/>
            <a:ext cx="124538" cy="230262"/>
          </a:xfrm>
          <a:custGeom>
            <a:rect l="0" t="0" r="0" b="0"/>
            <a:pathLst>
              <a:path w="124538" h="230262">
                <a:moveTo>
                  <a:pt x="124538" y="230262"/>
                </a:moveTo>
                <a:lnTo>
                  <a:pt x="0" y="171658"/>
                </a:lnTo>
                <a:lnTo>
                  <a:pt x="0" y="0"/>
                </a:lnTo>
                <a:lnTo>
                  <a:pt x="124538" y="1569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79" name="Freeform 334"/>
          <p:cNvSpPr/>
          <p:nvPr userDrawn="1"/>
        </p:nvSpPr>
        <p:spPr>
          <a:xfrm>
            <a:off x="1736294" y="19822"/>
            <a:ext cx="143592" cy="8463"/>
          </a:xfrm>
          <a:custGeom>
            <a:rect l="0" t="0" r="0" b="0"/>
            <a:pathLst>
              <a:path w="143592" h="8463">
                <a:moveTo>
                  <a:pt x="98000" y="8463"/>
                </a:moveTo>
                <a:lnTo>
                  <a:pt x="0" y="0"/>
                </a:lnTo>
                <a:lnTo>
                  <a:pt x="36476" y="0"/>
                </a:lnTo>
                <a:lnTo>
                  <a:pt x="143592" y="846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80" name="Freeform 335"/>
          <p:cNvSpPr/>
          <p:nvPr userDrawn="1"/>
        </p:nvSpPr>
        <p:spPr>
          <a:xfrm>
            <a:off x="1736294" y="19822"/>
            <a:ext cx="143592" cy="8463"/>
          </a:xfrm>
          <a:custGeom>
            <a:rect l="0" t="0" r="0" b="0"/>
            <a:pathLst>
              <a:path w="143592" h="8463">
                <a:moveTo>
                  <a:pt x="98000" y="8463"/>
                </a:moveTo>
                <a:lnTo>
                  <a:pt x="0" y="0"/>
                </a:lnTo>
                <a:lnTo>
                  <a:pt x="36476" y="0"/>
                </a:lnTo>
                <a:lnTo>
                  <a:pt x="143592" y="846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81" name="Freeform 336"/>
          <p:cNvSpPr/>
          <p:nvPr userDrawn="1"/>
        </p:nvSpPr>
        <p:spPr>
          <a:xfrm>
            <a:off x="1842465" y="48734"/>
            <a:ext cx="167419" cy="15692"/>
          </a:xfrm>
          <a:custGeom>
            <a:rect l="0" t="0" r="0" b="0"/>
            <a:pathLst>
              <a:path w="167419" h="15691">
                <a:moveTo>
                  <a:pt x="124538" y="15692"/>
                </a:moveTo>
                <a:lnTo>
                  <a:pt x="0" y="0"/>
                </a:lnTo>
                <a:lnTo>
                  <a:pt x="34305" y="0"/>
                </a:lnTo>
                <a:lnTo>
                  <a:pt x="167419" y="15692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82" name="Freeform 337"/>
          <p:cNvSpPr/>
          <p:nvPr userDrawn="1"/>
        </p:nvSpPr>
        <p:spPr>
          <a:xfrm>
            <a:off x="1842465" y="48734"/>
            <a:ext cx="167419" cy="15692"/>
          </a:xfrm>
          <a:custGeom>
            <a:rect l="0" t="0" r="0" b="0"/>
            <a:pathLst>
              <a:path w="167419" h="15691">
                <a:moveTo>
                  <a:pt x="124538" y="15692"/>
                </a:moveTo>
                <a:lnTo>
                  <a:pt x="0" y="0"/>
                </a:lnTo>
                <a:lnTo>
                  <a:pt x="34305" y="0"/>
                </a:lnTo>
                <a:lnTo>
                  <a:pt x="167419" y="15692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83" name="Freeform 338"/>
          <p:cNvSpPr/>
          <p:nvPr userDrawn="1"/>
        </p:nvSpPr>
        <p:spPr>
          <a:xfrm>
            <a:off x="1772770" y="97806"/>
            <a:ext cx="176244" cy="27961"/>
          </a:xfrm>
          <a:custGeom>
            <a:rect l="0" t="0" r="0" b="0"/>
            <a:pathLst>
              <a:path w="176244" h="27961">
                <a:moveTo>
                  <a:pt x="107116" y="27961"/>
                </a:moveTo>
                <a:lnTo>
                  <a:pt x="0" y="0"/>
                </a:lnTo>
                <a:lnTo>
                  <a:pt x="55302" y="0"/>
                </a:lnTo>
                <a:lnTo>
                  <a:pt x="176244" y="279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84" name="Freeform 339"/>
          <p:cNvSpPr/>
          <p:nvPr userDrawn="1"/>
        </p:nvSpPr>
        <p:spPr>
          <a:xfrm>
            <a:off x="1772770" y="97806"/>
            <a:ext cx="176244" cy="27961"/>
          </a:xfrm>
          <a:custGeom>
            <a:rect l="0" t="0" r="0" b="0"/>
            <a:pathLst>
              <a:path w="176244" h="27961">
                <a:moveTo>
                  <a:pt x="107116" y="27961"/>
                </a:moveTo>
                <a:lnTo>
                  <a:pt x="0" y="0"/>
                </a:lnTo>
                <a:lnTo>
                  <a:pt x="55302" y="0"/>
                </a:lnTo>
                <a:lnTo>
                  <a:pt x="176244" y="279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85" name="Freeform 340"/>
          <p:cNvSpPr/>
          <p:nvPr userDrawn="1"/>
        </p:nvSpPr>
        <p:spPr>
          <a:xfrm>
            <a:off x="1774987" y="161335"/>
            <a:ext cx="118702" cy="82832"/>
          </a:xfrm>
          <a:custGeom>
            <a:rect l="0" t="0" r="0" b="0"/>
            <a:pathLst>
              <a:path w="118702" h="82832">
                <a:moveTo>
                  <a:pt x="118702" y="82832"/>
                </a:moveTo>
                <a:lnTo>
                  <a:pt x="8823" y="31194"/>
                </a:lnTo>
                <a:lnTo>
                  <a:pt x="8546" y="30470"/>
                </a:lnTo>
                <a:lnTo>
                  <a:pt x="8258" y="29696"/>
                </a:lnTo>
                <a:lnTo>
                  <a:pt x="7963" y="28872"/>
                </a:lnTo>
                <a:lnTo>
                  <a:pt x="7657" y="27989"/>
                </a:lnTo>
                <a:lnTo>
                  <a:pt x="7343" y="27061"/>
                </a:lnTo>
                <a:lnTo>
                  <a:pt x="7019" y="26074"/>
                </a:lnTo>
                <a:lnTo>
                  <a:pt x="6688" y="25041"/>
                </a:lnTo>
                <a:lnTo>
                  <a:pt x="6346" y="23955"/>
                </a:lnTo>
                <a:lnTo>
                  <a:pt x="5997" y="22813"/>
                </a:lnTo>
                <a:lnTo>
                  <a:pt x="5641" y="21618"/>
                </a:lnTo>
                <a:lnTo>
                  <a:pt x="5273" y="20372"/>
                </a:lnTo>
                <a:lnTo>
                  <a:pt x="4896" y="19077"/>
                </a:lnTo>
                <a:lnTo>
                  <a:pt x="4511" y="17726"/>
                </a:lnTo>
                <a:lnTo>
                  <a:pt x="4119" y="16322"/>
                </a:lnTo>
                <a:lnTo>
                  <a:pt x="3715" y="14868"/>
                </a:lnTo>
                <a:lnTo>
                  <a:pt x="3305" y="13359"/>
                </a:lnTo>
                <a:lnTo>
                  <a:pt x="3034" y="12265"/>
                </a:lnTo>
                <a:lnTo>
                  <a:pt x="2771" y="11203"/>
                </a:lnTo>
                <a:lnTo>
                  <a:pt x="2516" y="10176"/>
                </a:lnTo>
                <a:lnTo>
                  <a:pt x="2271" y="9187"/>
                </a:lnTo>
                <a:lnTo>
                  <a:pt x="2033" y="8229"/>
                </a:lnTo>
                <a:lnTo>
                  <a:pt x="1803" y="7311"/>
                </a:lnTo>
                <a:lnTo>
                  <a:pt x="1580" y="6425"/>
                </a:lnTo>
                <a:lnTo>
                  <a:pt x="1372" y="5576"/>
                </a:lnTo>
                <a:lnTo>
                  <a:pt x="1166" y="4758"/>
                </a:lnTo>
                <a:lnTo>
                  <a:pt x="972" y="3974"/>
                </a:lnTo>
                <a:lnTo>
                  <a:pt x="785" y="3230"/>
                </a:lnTo>
                <a:lnTo>
                  <a:pt x="608" y="2512"/>
                </a:lnTo>
                <a:lnTo>
                  <a:pt x="442" y="1836"/>
                </a:lnTo>
                <a:lnTo>
                  <a:pt x="287" y="1191"/>
                </a:lnTo>
                <a:lnTo>
                  <a:pt x="140" y="575"/>
                </a:lnTo>
                <a:lnTo>
                  <a:pt x="0" y="0"/>
                </a:lnTo>
                <a:lnTo>
                  <a:pt x="107672" y="43840"/>
                </a:lnTo>
                <a:lnTo>
                  <a:pt x="107845" y="44564"/>
                </a:lnTo>
                <a:lnTo>
                  <a:pt x="108029" y="45327"/>
                </a:lnTo>
                <a:lnTo>
                  <a:pt x="108227" y="46134"/>
                </a:lnTo>
                <a:lnTo>
                  <a:pt x="108435" y="46983"/>
                </a:lnTo>
                <a:lnTo>
                  <a:pt x="108655" y="47876"/>
                </a:lnTo>
                <a:lnTo>
                  <a:pt x="108885" y="48812"/>
                </a:lnTo>
                <a:lnTo>
                  <a:pt x="109130" y="49787"/>
                </a:lnTo>
                <a:lnTo>
                  <a:pt x="109383" y="50810"/>
                </a:lnTo>
                <a:lnTo>
                  <a:pt x="109648" y="51872"/>
                </a:lnTo>
                <a:lnTo>
                  <a:pt x="109926" y="52980"/>
                </a:lnTo>
                <a:lnTo>
                  <a:pt x="110211" y="54130"/>
                </a:lnTo>
                <a:lnTo>
                  <a:pt x="110509" y="55325"/>
                </a:lnTo>
                <a:lnTo>
                  <a:pt x="110819" y="56563"/>
                </a:lnTo>
                <a:lnTo>
                  <a:pt x="111135" y="57844"/>
                </a:lnTo>
                <a:lnTo>
                  <a:pt x="111463" y="59173"/>
                </a:lnTo>
                <a:lnTo>
                  <a:pt x="111801" y="60541"/>
                </a:lnTo>
                <a:lnTo>
                  <a:pt x="112316" y="62427"/>
                </a:lnTo>
                <a:lnTo>
                  <a:pt x="112821" y="64245"/>
                </a:lnTo>
                <a:lnTo>
                  <a:pt x="113309" y="65998"/>
                </a:lnTo>
                <a:lnTo>
                  <a:pt x="113792" y="67687"/>
                </a:lnTo>
                <a:lnTo>
                  <a:pt x="114261" y="69306"/>
                </a:lnTo>
                <a:lnTo>
                  <a:pt x="114720" y="70866"/>
                </a:lnTo>
                <a:lnTo>
                  <a:pt x="115167" y="72356"/>
                </a:lnTo>
                <a:lnTo>
                  <a:pt x="115607" y="73782"/>
                </a:lnTo>
                <a:lnTo>
                  <a:pt x="116031" y="75141"/>
                </a:lnTo>
                <a:lnTo>
                  <a:pt x="116445" y="76438"/>
                </a:lnTo>
                <a:lnTo>
                  <a:pt x="116849" y="77667"/>
                </a:lnTo>
                <a:lnTo>
                  <a:pt x="117241" y="78829"/>
                </a:lnTo>
                <a:lnTo>
                  <a:pt x="117622" y="79931"/>
                </a:lnTo>
                <a:lnTo>
                  <a:pt x="117993" y="80964"/>
                </a:lnTo>
                <a:lnTo>
                  <a:pt x="118354" y="8192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86" name="Freeform 341"/>
          <p:cNvSpPr/>
          <p:nvPr userDrawn="1"/>
        </p:nvSpPr>
        <p:spPr>
          <a:xfrm>
            <a:off x="1774987" y="161335"/>
            <a:ext cx="118702" cy="82832"/>
          </a:xfrm>
          <a:custGeom>
            <a:rect l="0" t="0" r="0" b="0"/>
            <a:pathLst>
              <a:path w="118702" h="82832">
                <a:moveTo>
                  <a:pt x="118702" y="82832"/>
                </a:moveTo>
                <a:lnTo>
                  <a:pt x="8823" y="31194"/>
                </a:lnTo>
                <a:lnTo>
                  <a:pt x="8546" y="30470"/>
                </a:lnTo>
                <a:lnTo>
                  <a:pt x="8258" y="29696"/>
                </a:lnTo>
                <a:lnTo>
                  <a:pt x="7963" y="28872"/>
                </a:lnTo>
                <a:lnTo>
                  <a:pt x="7657" y="27989"/>
                </a:lnTo>
                <a:lnTo>
                  <a:pt x="7343" y="27061"/>
                </a:lnTo>
                <a:lnTo>
                  <a:pt x="7019" y="26074"/>
                </a:lnTo>
                <a:lnTo>
                  <a:pt x="6688" y="25041"/>
                </a:lnTo>
                <a:lnTo>
                  <a:pt x="6346" y="23955"/>
                </a:lnTo>
                <a:lnTo>
                  <a:pt x="5997" y="22813"/>
                </a:lnTo>
                <a:lnTo>
                  <a:pt x="5641" y="21618"/>
                </a:lnTo>
                <a:lnTo>
                  <a:pt x="5273" y="20372"/>
                </a:lnTo>
                <a:lnTo>
                  <a:pt x="4896" y="19077"/>
                </a:lnTo>
                <a:lnTo>
                  <a:pt x="4511" y="17726"/>
                </a:lnTo>
                <a:lnTo>
                  <a:pt x="4119" y="16322"/>
                </a:lnTo>
                <a:lnTo>
                  <a:pt x="3715" y="14868"/>
                </a:lnTo>
                <a:lnTo>
                  <a:pt x="3305" y="13359"/>
                </a:lnTo>
                <a:lnTo>
                  <a:pt x="3034" y="12265"/>
                </a:lnTo>
                <a:lnTo>
                  <a:pt x="2771" y="11203"/>
                </a:lnTo>
                <a:lnTo>
                  <a:pt x="2516" y="10176"/>
                </a:lnTo>
                <a:lnTo>
                  <a:pt x="2271" y="9187"/>
                </a:lnTo>
                <a:lnTo>
                  <a:pt x="2033" y="8229"/>
                </a:lnTo>
                <a:lnTo>
                  <a:pt x="1803" y="7311"/>
                </a:lnTo>
                <a:lnTo>
                  <a:pt x="1580" y="6425"/>
                </a:lnTo>
                <a:lnTo>
                  <a:pt x="1372" y="5576"/>
                </a:lnTo>
                <a:lnTo>
                  <a:pt x="1166" y="4758"/>
                </a:lnTo>
                <a:lnTo>
                  <a:pt x="972" y="3974"/>
                </a:lnTo>
                <a:lnTo>
                  <a:pt x="785" y="3230"/>
                </a:lnTo>
                <a:lnTo>
                  <a:pt x="608" y="2512"/>
                </a:lnTo>
                <a:lnTo>
                  <a:pt x="442" y="1836"/>
                </a:lnTo>
                <a:lnTo>
                  <a:pt x="287" y="1191"/>
                </a:lnTo>
                <a:lnTo>
                  <a:pt x="140" y="575"/>
                </a:lnTo>
                <a:lnTo>
                  <a:pt x="0" y="0"/>
                </a:lnTo>
                <a:lnTo>
                  <a:pt x="107672" y="43840"/>
                </a:lnTo>
                <a:lnTo>
                  <a:pt x="107845" y="44564"/>
                </a:lnTo>
                <a:lnTo>
                  <a:pt x="108029" y="45327"/>
                </a:lnTo>
                <a:lnTo>
                  <a:pt x="108227" y="46134"/>
                </a:lnTo>
                <a:lnTo>
                  <a:pt x="108435" y="46983"/>
                </a:lnTo>
                <a:lnTo>
                  <a:pt x="108655" y="47876"/>
                </a:lnTo>
                <a:lnTo>
                  <a:pt x="108885" y="48812"/>
                </a:lnTo>
                <a:lnTo>
                  <a:pt x="109130" y="49787"/>
                </a:lnTo>
                <a:lnTo>
                  <a:pt x="109383" y="50810"/>
                </a:lnTo>
                <a:lnTo>
                  <a:pt x="109648" y="51872"/>
                </a:lnTo>
                <a:lnTo>
                  <a:pt x="109926" y="52980"/>
                </a:lnTo>
                <a:lnTo>
                  <a:pt x="110211" y="54130"/>
                </a:lnTo>
                <a:lnTo>
                  <a:pt x="110509" y="55325"/>
                </a:lnTo>
                <a:lnTo>
                  <a:pt x="110819" y="56563"/>
                </a:lnTo>
                <a:lnTo>
                  <a:pt x="111135" y="57844"/>
                </a:lnTo>
                <a:lnTo>
                  <a:pt x="111463" y="59173"/>
                </a:lnTo>
                <a:lnTo>
                  <a:pt x="111801" y="60541"/>
                </a:lnTo>
                <a:lnTo>
                  <a:pt x="112316" y="62427"/>
                </a:lnTo>
                <a:lnTo>
                  <a:pt x="112821" y="64245"/>
                </a:lnTo>
                <a:lnTo>
                  <a:pt x="113309" y="65998"/>
                </a:lnTo>
                <a:lnTo>
                  <a:pt x="113792" y="67687"/>
                </a:lnTo>
                <a:lnTo>
                  <a:pt x="114261" y="69306"/>
                </a:lnTo>
                <a:lnTo>
                  <a:pt x="114720" y="70866"/>
                </a:lnTo>
                <a:lnTo>
                  <a:pt x="115167" y="72356"/>
                </a:lnTo>
                <a:lnTo>
                  <a:pt x="115607" y="73782"/>
                </a:lnTo>
                <a:lnTo>
                  <a:pt x="116031" y="75141"/>
                </a:lnTo>
                <a:lnTo>
                  <a:pt x="116445" y="76438"/>
                </a:lnTo>
                <a:lnTo>
                  <a:pt x="116849" y="77667"/>
                </a:lnTo>
                <a:lnTo>
                  <a:pt x="117241" y="78829"/>
                </a:lnTo>
                <a:lnTo>
                  <a:pt x="117622" y="79931"/>
                </a:lnTo>
                <a:lnTo>
                  <a:pt x="117993" y="80964"/>
                </a:lnTo>
                <a:lnTo>
                  <a:pt x="118354" y="8192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87" name="Freeform 342"/>
          <p:cNvSpPr/>
          <p:nvPr userDrawn="1"/>
        </p:nvSpPr>
        <p:spPr>
          <a:xfrm>
            <a:off x="1774987" y="130141"/>
            <a:ext cx="131148" cy="75034"/>
          </a:xfrm>
          <a:custGeom>
            <a:rect l="0" t="0" r="0" b="0"/>
            <a:pathLst>
              <a:path w="131148" h="75034">
                <a:moveTo>
                  <a:pt x="107672" y="75034"/>
                </a:moveTo>
                <a:lnTo>
                  <a:pt x="0" y="31194"/>
                </a:lnTo>
                <a:lnTo>
                  <a:pt x="824" y="31194"/>
                </a:lnTo>
                <a:lnTo>
                  <a:pt x="1631" y="31194"/>
                </a:lnTo>
                <a:lnTo>
                  <a:pt x="2416" y="31194"/>
                </a:lnTo>
                <a:lnTo>
                  <a:pt x="3185" y="31194"/>
                </a:lnTo>
                <a:lnTo>
                  <a:pt x="3938" y="31194"/>
                </a:lnTo>
                <a:lnTo>
                  <a:pt x="4672" y="31194"/>
                </a:lnTo>
                <a:lnTo>
                  <a:pt x="5389" y="31194"/>
                </a:lnTo>
                <a:lnTo>
                  <a:pt x="6087" y="31194"/>
                </a:lnTo>
                <a:lnTo>
                  <a:pt x="6768" y="31194"/>
                </a:lnTo>
                <a:lnTo>
                  <a:pt x="7433" y="31194"/>
                </a:lnTo>
                <a:lnTo>
                  <a:pt x="8078" y="31194"/>
                </a:lnTo>
                <a:lnTo>
                  <a:pt x="8708" y="31194"/>
                </a:lnTo>
                <a:lnTo>
                  <a:pt x="9317" y="31194"/>
                </a:lnTo>
                <a:lnTo>
                  <a:pt x="9910" y="31194"/>
                </a:lnTo>
                <a:lnTo>
                  <a:pt x="10486" y="31194"/>
                </a:lnTo>
                <a:lnTo>
                  <a:pt x="11041" y="31194"/>
                </a:lnTo>
                <a:lnTo>
                  <a:pt x="11984" y="31161"/>
                </a:lnTo>
                <a:lnTo>
                  <a:pt x="12866" y="31070"/>
                </a:lnTo>
                <a:lnTo>
                  <a:pt x="13683" y="30917"/>
                </a:lnTo>
                <a:lnTo>
                  <a:pt x="14442" y="30704"/>
                </a:lnTo>
                <a:lnTo>
                  <a:pt x="15137" y="30427"/>
                </a:lnTo>
                <a:lnTo>
                  <a:pt x="15771" y="30091"/>
                </a:lnTo>
                <a:lnTo>
                  <a:pt x="16348" y="29697"/>
                </a:lnTo>
                <a:lnTo>
                  <a:pt x="16858" y="29235"/>
                </a:lnTo>
                <a:lnTo>
                  <a:pt x="17309" y="28717"/>
                </a:lnTo>
                <a:lnTo>
                  <a:pt x="17701" y="28140"/>
                </a:lnTo>
                <a:lnTo>
                  <a:pt x="18032" y="27501"/>
                </a:lnTo>
                <a:lnTo>
                  <a:pt x="18302" y="26798"/>
                </a:lnTo>
                <a:lnTo>
                  <a:pt x="18510" y="26039"/>
                </a:lnTo>
                <a:lnTo>
                  <a:pt x="18663" y="25217"/>
                </a:lnTo>
                <a:lnTo>
                  <a:pt x="18752" y="24336"/>
                </a:lnTo>
                <a:lnTo>
                  <a:pt x="18781" y="23396"/>
                </a:lnTo>
                <a:lnTo>
                  <a:pt x="18781" y="0"/>
                </a:lnTo>
                <a:lnTo>
                  <a:pt x="131148" y="36043"/>
                </a:lnTo>
                <a:lnTo>
                  <a:pt x="131148" y="65285"/>
                </a:lnTo>
                <a:lnTo>
                  <a:pt x="131109" y="66463"/>
                </a:lnTo>
                <a:lnTo>
                  <a:pt x="130997" y="67564"/>
                </a:lnTo>
                <a:lnTo>
                  <a:pt x="130809" y="68590"/>
                </a:lnTo>
                <a:lnTo>
                  <a:pt x="130546" y="69542"/>
                </a:lnTo>
                <a:lnTo>
                  <a:pt x="130212" y="70419"/>
                </a:lnTo>
                <a:lnTo>
                  <a:pt x="129798" y="71217"/>
                </a:lnTo>
                <a:lnTo>
                  <a:pt x="129308" y="71941"/>
                </a:lnTo>
                <a:lnTo>
                  <a:pt x="128742" y="72589"/>
                </a:lnTo>
                <a:lnTo>
                  <a:pt x="128102" y="73162"/>
                </a:lnTo>
                <a:lnTo>
                  <a:pt x="127386" y="73658"/>
                </a:lnTo>
                <a:lnTo>
                  <a:pt x="126594" y="74076"/>
                </a:lnTo>
                <a:lnTo>
                  <a:pt x="125722" y="74422"/>
                </a:lnTo>
                <a:lnTo>
                  <a:pt x="124776" y="74689"/>
                </a:lnTo>
                <a:lnTo>
                  <a:pt x="123753" y="74879"/>
                </a:lnTo>
                <a:lnTo>
                  <a:pt x="122652" y="74995"/>
                </a:lnTo>
                <a:lnTo>
                  <a:pt x="121474" y="75034"/>
                </a:lnTo>
                <a:lnTo>
                  <a:pt x="120776" y="75034"/>
                </a:lnTo>
                <a:lnTo>
                  <a:pt x="120059" y="75034"/>
                </a:lnTo>
                <a:lnTo>
                  <a:pt x="119318" y="75034"/>
                </a:lnTo>
                <a:lnTo>
                  <a:pt x="118554" y="75034"/>
                </a:lnTo>
                <a:lnTo>
                  <a:pt x="117770" y="75034"/>
                </a:lnTo>
                <a:lnTo>
                  <a:pt x="116961" y="75034"/>
                </a:lnTo>
                <a:lnTo>
                  <a:pt x="116133" y="75034"/>
                </a:lnTo>
                <a:lnTo>
                  <a:pt x="115283" y="75034"/>
                </a:lnTo>
                <a:lnTo>
                  <a:pt x="114408" y="75034"/>
                </a:lnTo>
                <a:lnTo>
                  <a:pt x="113511" y="75034"/>
                </a:lnTo>
                <a:lnTo>
                  <a:pt x="112593" y="75034"/>
                </a:lnTo>
                <a:lnTo>
                  <a:pt x="111653" y="75034"/>
                </a:lnTo>
                <a:lnTo>
                  <a:pt x="110692" y="75034"/>
                </a:lnTo>
                <a:lnTo>
                  <a:pt x="109706" y="75034"/>
                </a:lnTo>
                <a:lnTo>
                  <a:pt x="108702" y="7503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88" name="Freeform 343"/>
          <p:cNvSpPr/>
          <p:nvPr userDrawn="1"/>
        </p:nvSpPr>
        <p:spPr>
          <a:xfrm>
            <a:off x="1774987" y="130141"/>
            <a:ext cx="131148" cy="75034"/>
          </a:xfrm>
          <a:custGeom>
            <a:rect l="0" t="0" r="0" b="0"/>
            <a:pathLst>
              <a:path w="131148" h="75034">
                <a:moveTo>
                  <a:pt x="107672" y="75034"/>
                </a:moveTo>
                <a:lnTo>
                  <a:pt x="0" y="31194"/>
                </a:lnTo>
                <a:lnTo>
                  <a:pt x="824" y="31194"/>
                </a:lnTo>
                <a:lnTo>
                  <a:pt x="1631" y="31194"/>
                </a:lnTo>
                <a:lnTo>
                  <a:pt x="2416" y="31194"/>
                </a:lnTo>
                <a:lnTo>
                  <a:pt x="3185" y="31194"/>
                </a:lnTo>
                <a:lnTo>
                  <a:pt x="3938" y="31194"/>
                </a:lnTo>
                <a:lnTo>
                  <a:pt x="4672" y="31194"/>
                </a:lnTo>
                <a:lnTo>
                  <a:pt x="5389" y="31194"/>
                </a:lnTo>
                <a:lnTo>
                  <a:pt x="6087" y="31194"/>
                </a:lnTo>
                <a:lnTo>
                  <a:pt x="6768" y="31194"/>
                </a:lnTo>
                <a:lnTo>
                  <a:pt x="7433" y="31194"/>
                </a:lnTo>
                <a:lnTo>
                  <a:pt x="8078" y="31194"/>
                </a:lnTo>
                <a:lnTo>
                  <a:pt x="8708" y="31194"/>
                </a:lnTo>
                <a:lnTo>
                  <a:pt x="9317" y="31194"/>
                </a:lnTo>
                <a:lnTo>
                  <a:pt x="9910" y="31194"/>
                </a:lnTo>
                <a:lnTo>
                  <a:pt x="10486" y="31194"/>
                </a:lnTo>
                <a:lnTo>
                  <a:pt x="11041" y="31194"/>
                </a:lnTo>
                <a:lnTo>
                  <a:pt x="11984" y="31161"/>
                </a:lnTo>
                <a:lnTo>
                  <a:pt x="12866" y="31070"/>
                </a:lnTo>
                <a:lnTo>
                  <a:pt x="13683" y="30917"/>
                </a:lnTo>
                <a:lnTo>
                  <a:pt x="14442" y="30704"/>
                </a:lnTo>
                <a:lnTo>
                  <a:pt x="15137" y="30427"/>
                </a:lnTo>
                <a:lnTo>
                  <a:pt x="15771" y="30091"/>
                </a:lnTo>
                <a:lnTo>
                  <a:pt x="16348" y="29697"/>
                </a:lnTo>
                <a:lnTo>
                  <a:pt x="16858" y="29235"/>
                </a:lnTo>
                <a:lnTo>
                  <a:pt x="17309" y="28717"/>
                </a:lnTo>
                <a:lnTo>
                  <a:pt x="17701" y="28140"/>
                </a:lnTo>
                <a:lnTo>
                  <a:pt x="18032" y="27501"/>
                </a:lnTo>
                <a:lnTo>
                  <a:pt x="18302" y="26798"/>
                </a:lnTo>
                <a:lnTo>
                  <a:pt x="18510" y="26039"/>
                </a:lnTo>
                <a:lnTo>
                  <a:pt x="18663" y="25217"/>
                </a:lnTo>
                <a:lnTo>
                  <a:pt x="18752" y="24336"/>
                </a:lnTo>
                <a:lnTo>
                  <a:pt x="18781" y="23396"/>
                </a:lnTo>
                <a:lnTo>
                  <a:pt x="18781" y="0"/>
                </a:lnTo>
                <a:lnTo>
                  <a:pt x="131148" y="36043"/>
                </a:lnTo>
                <a:lnTo>
                  <a:pt x="131148" y="65285"/>
                </a:lnTo>
                <a:lnTo>
                  <a:pt x="131109" y="66463"/>
                </a:lnTo>
                <a:lnTo>
                  <a:pt x="130997" y="67564"/>
                </a:lnTo>
                <a:lnTo>
                  <a:pt x="130809" y="68590"/>
                </a:lnTo>
                <a:lnTo>
                  <a:pt x="130546" y="69542"/>
                </a:lnTo>
                <a:lnTo>
                  <a:pt x="130212" y="70419"/>
                </a:lnTo>
                <a:lnTo>
                  <a:pt x="129798" y="71217"/>
                </a:lnTo>
                <a:lnTo>
                  <a:pt x="129308" y="71941"/>
                </a:lnTo>
                <a:lnTo>
                  <a:pt x="128742" y="72589"/>
                </a:lnTo>
                <a:lnTo>
                  <a:pt x="128102" y="73162"/>
                </a:lnTo>
                <a:lnTo>
                  <a:pt x="127386" y="73658"/>
                </a:lnTo>
                <a:lnTo>
                  <a:pt x="126594" y="74076"/>
                </a:lnTo>
                <a:lnTo>
                  <a:pt x="125722" y="74422"/>
                </a:lnTo>
                <a:lnTo>
                  <a:pt x="124776" y="74689"/>
                </a:lnTo>
                <a:lnTo>
                  <a:pt x="123753" y="74879"/>
                </a:lnTo>
                <a:lnTo>
                  <a:pt x="122652" y="74995"/>
                </a:lnTo>
                <a:lnTo>
                  <a:pt x="121474" y="75034"/>
                </a:lnTo>
                <a:lnTo>
                  <a:pt x="120776" y="75034"/>
                </a:lnTo>
                <a:lnTo>
                  <a:pt x="120059" y="75034"/>
                </a:lnTo>
                <a:lnTo>
                  <a:pt x="119318" y="75034"/>
                </a:lnTo>
                <a:lnTo>
                  <a:pt x="118554" y="75034"/>
                </a:lnTo>
                <a:lnTo>
                  <a:pt x="117770" y="75034"/>
                </a:lnTo>
                <a:lnTo>
                  <a:pt x="116961" y="75034"/>
                </a:lnTo>
                <a:lnTo>
                  <a:pt x="116133" y="75034"/>
                </a:lnTo>
                <a:lnTo>
                  <a:pt x="115283" y="75034"/>
                </a:lnTo>
                <a:lnTo>
                  <a:pt x="114408" y="75034"/>
                </a:lnTo>
                <a:lnTo>
                  <a:pt x="113511" y="75034"/>
                </a:lnTo>
                <a:lnTo>
                  <a:pt x="112593" y="75034"/>
                </a:lnTo>
                <a:lnTo>
                  <a:pt x="111653" y="75034"/>
                </a:lnTo>
                <a:lnTo>
                  <a:pt x="110692" y="75034"/>
                </a:lnTo>
                <a:lnTo>
                  <a:pt x="109706" y="75034"/>
                </a:lnTo>
                <a:lnTo>
                  <a:pt x="108702" y="7503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89" name="Freeform 344"/>
          <p:cNvSpPr/>
          <p:nvPr userDrawn="1"/>
        </p:nvSpPr>
        <p:spPr>
          <a:xfrm>
            <a:off x="1845767" y="247115"/>
            <a:ext cx="128138" cy="73667"/>
          </a:xfrm>
          <a:custGeom>
            <a:rect l="0" t="0" r="0" b="0"/>
            <a:pathLst>
              <a:path w="128136" h="73667">
                <a:moveTo>
                  <a:pt x="128138" y="73667"/>
                </a:moveTo>
                <a:lnTo>
                  <a:pt x="2217" y="6704"/>
                </a:lnTo>
                <a:lnTo>
                  <a:pt x="1702" y="5620"/>
                </a:lnTo>
                <a:lnTo>
                  <a:pt x="1256" y="4608"/>
                </a:lnTo>
                <a:lnTo>
                  <a:pt x="875" y="3668"/>
                </a:lnTo>
                <a:lnTo>
                  <a:pt x="561" y="2801"/>
                </a:lnTo>
                <a:lnTo>
                  <a:pt x="316" y="2002"/>
                </a:lnTo>
                <a:lnTo>
                  <a:pt x="139" y="1268"/>
                </a:lnTo>
                <a:lnTo>
                  <a:pt x="35" y="601"/>
                </a:lnTo>
                <a:lnTo>
                  <a:pt x="0" y="0"/>
                </a:lnTo>
                <a:lnTo>
                  <a:pt x="125365" y="65286"/>
                </a:lnTo>
                <a:lnTo>
                  <a:pt x="125408" y="66039"/>
                </a:lnTo>
                <a:lnTo>
                  <a:pt x="125542" y="66874"/>
                </a:lnTo>
                <a:lnTo>
                  <a:pt x="125761" y="67788"/>
                </a:lnTo>
                <a:lnTo>
                  <a:pt x="126068" y="68785"/>
                </a:lnTo>
                <a:lnTo>
                  <a:pt x="126456" y="69872"/>
                </a:lnTo>
                <a:lnTo>
                  <a:pt x="126935" y="71047"/>
                </a:lnTo>
                <a:lnTo>
                  <a:pt x="127494" y="7231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90" name="Freeform 345"/>
          <p:cNvSpPr/>
          <p:nvPr userDrawn="1"/>
        </p:nvSpPr>
        <p:spPr>
          <a:xfrm>
            <a:off x="1845767" y="247115"/>
            <a:ext cx="128138" cy="73667"/>
          </a:xfrm>
          <a:custGeom>
            <a:rect l="0" t="0" r="0" b="0"/>
            <a:pathLst>
              <a:path w="128136" h="73667">
                <a:moveTo>
                  <a:pt x="128138" y="73667"/>
                </a:moveTo>
                <a:lnTo>
                  <a:pt x="2217" y="6704"/>
                </a:lnTo>
                <a:lnTo>
                  <a:pt x="1702" y="5620"/>
                </a:lnTo>
                <a:lnTo>
                  <a:pt x="1256" y="4608"/>
                </a:lnTo>
                <a:lnTo>
                  <a:pt x="875" y="3668"/>
                </a:lnTo>
                <a:lnTo>
                  <a:pt x="561" y="2801"/>
                </a:lnTo>
                <a:lnTo>
                  <a:pt x="316" y="2002"/>
                </a:lnTo>
                <a:lnTo>
                  <a:pt x="139" y="1268"/>
                </a:lnTo>
                <a:lnTo>
                  <a:pt x="35" y="601"/>
                </a:lnTo>
                <a:lnTo>
                  <a:pt x="0" y="0"/>
                </a:lnTo>
                <a:lnTo>
                  <a:pt x="125365" y="65286"/>
                </a:lnTo>
                <a:lnTo>
                  <a:pt x="125408" y="66039"/>
                </a:lnTo>
                <a:lnTo>
                  <a:pt x="125542" y="66874"/>
                </a:lnTo>
                <a:lnTo>
                  <a:pt x="125761" y="67788"/>
                </a:lnTo>
                <a:lnTo>
                  <a:pt x="126068" y="68785"/>
                </a:lnTo>
                <a:lnTo>
                  <a:pt x="126456" y="69872"/>
                </a:lnTo>
                <a:lnTo>
                  <a:pt x="126935" y="71047"/>
                </a:lnTo>
                <a:lnTo>
                  <a:pt x="127494" y="7231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91" name="Freeform 346"/>
          <p:cNvSpPr/>
          <p:nvPr userDrawn="1"/>
        </p:nvSpPr>
        <p:spPr>
          <a:xfrm>
            <a:off x="1847984" y="253819"/>
            <a:ext cx="132822" cy="103162"/>
          </a:xfrm>
          <a:custGeom>
            <a:rect l="0" t="0" r="0" b="0"/>
            <a:pathLst>
              <a:path w="132822" h="103162">
                <a:moveTo>
                  <a:pt x="132822" y="103162"/>
                </a:moveTo>
                <a:lnTo>
                  <a:pt x="5522" y="28958"/>
                </a:lnTo>
                <a:lnTo>
                  <a:pt x="5382" y="28328"/>
                </a:lnTo>
                <a:lnTo>
                  <a:pt x="5241" y="27676"/>
                </a:lnTo>
                <a:lnTo>
                  <a:pt x="5102" y="27006"/>
                </a:lnTo>
                <a:lnTo>
                  <a:pt x="4957" y="26323"/>
                </a:lnTo>
                <a:lnTo>
                  <a:pt x="4810" y="25621"/>
                </a:lnTo>
                <a:lnTo>
                  <a:pt x="4658" y="24901"/>
                </a:lnTo>
                <a:lnTo>
                  <a:pt x="4507" y="24159"/>
                </a:lnTo>
                <a:lnTo>
                  <a:pt x="4352" y="23407"/>
                </a:lnTo>
                <a:lnTo>
                  <a:pt x="4197" y="22633"/>
                </a:lnTo>
                <a:lnTo>
                  <a:pt x="4039" y="21841"/>
                </a:lnTo>
                <a:lnTo>
                  <a:pt x="3881" y="21035"/>
                </a:lnTo>
                <a:lnTo>
                  <a:pt x="3715" y="20206"/>
                </a:lnTo>
                <a:lnTo>
                  <a:pt x="3554" y="19363"/>
                </a:lnTo>
                <a:lnTo>
                  <a:pt x="3383" y="18499"/>
                </a:lnTo>
                <a:lnTo>
                  <a:pt x="3215" y="17622"/>
                </a:lnTo>
                <a:lnTo>
                  <a:pt x="3046" y="16729"/>
                </a:lnTo>
                <a:lnTo>
                  <a:pt x="2869" y="15815"/>
                </a:lnTo>
                <a:lnTo>
                  <a:pt x="2696" y="14882"/>
                </a:lnTo>
                <a:lnTo>
                  <a:pt x="2516" y="13931"/>
                </a:lnTo>
                <a:lnTo>
                  <a:pt x="2337" y="12966"/>
                </a:lnTo>
                <a:lnTo>
                  <a:pt x="2153" y="11984"/>
                </a:lnTo>
                <a:lnTo>
                  <a:pt x="1969" y="10983"/>
                </a:lnTo>
                <a:lnTo>
                  <a:pt x="1782" y="9960"/>
                </a:lnTo>
                <a:lnTo>
                  <a:pt x="1595" y="8924"/>
                </a:lnTo>
                <a:lnTo>
                  <a:pt x="1401" y="7872"/>
                </a:lnTo>
                <a:lnTo>
                  <a:pt x="1209" y="6800"/>
                </a:lnTo>
                <a:lnTo>
                  <a:pt x="1011" y="5710"/>
                </a:lnTo>
                <a:lnTo>
                  <a:pt x="813" y="4603"/>
                </a:lnTo>
                <a:lnTo>
                  <a:pt x="616" y="3481"/>
                </a:lnTo>
                <a:lnTo>
                  <a:pt x="410" y="2336"/>
                </a:lnTo>
                <a:lnTo>
                  <a:pt x="208" y="1177"/>
                </a:lnTo>
                <a:lnTo>
                  <a:pt x="0" y="0"/>
                </a:lnTo>
                <a:lnTo>
                  <a:pt x="125921" y="66963"/>
                </a:lnTo>
                <a:lnTo>
                  <a:pt x="126180" y="68436"/>
                </a:lnTo>
                <a:lnTo>
                  <a:pt x="126435" y="69882"/>
                </a:lnTo>
                <a:lnTo>
                  <a:pt x="126688" y="71312"/>
                </a:lnTo>
                <a:lnTo>
                  <a:pt x="126939" y="72716"/>
                </a:lnTo>
                <a:lnTo>
                  <a:pt x="127188" y="74101"/>
                </a:lnTo>
                <a:lnTo>
                  <a:pt x="127429" y="75463"/>
                </a:lnTo>
                <a:lnTo>
                  <a:pt x="127675" y="76801"/>
                </a:lnTo>
                <a:lnTo>
                  <a:pt x="127912" y="78120"/>
                </a:lnTo>
                <a:lnTo>
                  <a:pt x="128150" y="79415"/>
                </a:lnTo>
                <a:lnTo>
                  <a:pt x="128383" y="80690"/>
                </a:lnTo>
                <a:lnTo>
                  <a:pt x="128613" y="81939"/>
                </a:lnTo>
                <a:lnTo>
                  <a:pt x="128840" y="83171"/>
                </a:lnTo>
                <a:lnTo>
                  <a:pt x="129068" y="84380"/>
                </a:lnTo>
                <a:lnTo>
                  <a:pt x="129286" y="85565"/>
                </a:lnTo>
                <a:lnTo>
                  <a:pt x="129510" y="86731"/>
                </a:lnTo>
                <a:lnTo>
                  <a:pt x="129726" y="87872"/>
                </a:lnTo>
                <a:lnTo>
                  <a:pt x="129939" y="88991"/>
                </a:lnTo>
                <a:lnTo>
                  <a:pt x="130151" y="90090"/>
                </a:lnTo>
                <a:lnTo>
                  <a:pt x="130359" y="91165"/>
                </a:lnTo>
                <a:lnTo>
                  <a:pt x="130565" y="92221"/>
                </a:lnTo>
                <a:lnTo>
                  <a:pt x="130770" y="93255"/>
                </a:lnTo>
                <a:lnTo>
                  <a:pt x="130968" y="94261"/>
                </a:lnTo>
                <a:lnTo>
                  <a:pt x="131166" y="95252"/>
                </a:lnTo>
                <a:lnTo>
                  <a:pt x="131364" y="96220"/>
                </a:lnTo>
                <a:lnTo>
                  <a:pt x="131554" y="97164"/>
                </a:lnTo>
                <a:lnTo>
                  <a:pt x="131742" y="98086"/>
                </a:lnTo>
                <a:lnTo>
                  <a:pt x="131929" y="98988"/>
                </a:lnTo>
                <a:lnTo>
                  <a:pt x="132113" y="99867"/>
                </a:lnTo>
                <a:lnTo>
                  <a:pt x="132296" y="100723"/>
                </a:lnTo>
                <a:lnTo>
                  <a:pt x="132473" y="101559"/>
                </a:lnTo>
                <a:lnTo>
                  <a:pt x="132649" y="10237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92" name="Freeform 347"/>
          <p:cNvSpPr/>
          <p:nvPr userDrawn="1"/>
        </p:nvSpPr>
        <p:spPr>
          <a:xfrm>
            <a:off x="1847984" y="253819"/>
            <a:ext cx="132822" cy="103162"/>
          </a:xfrm>
          <a:custGeom>
            <a:rect l="0" t="0" r="0" b="0"/>
            <a:pathLst>
              <a:path w="132822" h="103162">
                <a:moveTo>
                  <a:pt x="132822" y="103162"/>
                </a:moveTo>
                <a:lnTo>
                  <a:pt x="5522" y="28958"/>
                </a:lnTo>
                <a:lnTo>
                  <a:pt x="5382" y="28328"/>
                </a:lnTo>
                <a:lnTo>
                  <a:pt x="5241" y="27676"/>
                </a:lnTo>
                <a:lnTo>
                  <a:pt x="5102" y="27006"/>
                </a:lnTo>
                <a:lnTo>
                  <a:pt x="4957" y="26323"/>
                </a:lnTo>
                <a:lnTo>
                  <a:pt x="4810" y="25621"/>
                </a:lnTo>
                <a:lnTo>
                  <a:pt x="4658" y="24901"/>
                </a:lnTo>
                <a:lnTo>
                  <a:pt x="4507" y="24159"/>
                </a:lnTo>
                <a:lnTo>
                  <a:pt x="4352" y="23407"/>
                </a:lnTo>
                <a:lnTo>
                  <a:pt x="4197" y="22633"/>
                </a:lnTo>
                <a:lnTo>
                  <a:pt x="4039" y="21841"/>
                </a:lnTo>
                <a:lnTo>
                  <a:pt x="3881" y="21035"/>
                </a:lnTo>
                <a:lnTo>
                  <a:pt x="3715" y="20206"/>
                </a:lnTo>
                <a:lnTo>
                  <a:pt x="3554" y="19363"/>
                </a:lnTo>
                <a:lnTo>
                  <a:pt x="3383" y="18499"/>
                </a:lnTo>
                <a:lnTo>
                  <a:pt x="3215" y="17622"/>
                </a:lnTo>
                <a:lnTo>
                  <a:pt x="3046" y="16729"/>
                </a:lnTo>
                <a:lnTo>
                  <a:pt x="2869" y="15815"/>
                </a:lnTo>
                <a:lnTo>
                  <a:pt x="2696" y="14882"/>
                </a:lnTo>
                <a:lnTo>
                  <a:pt x="2516" y="13931"/>
                </a:lnTo>
                <a:lnTo>
                  <a:pt x="2337" y="12966"/>
                </a:lnTo>
                <a:lnTo>
                  <a:pt x="2153" y="11984"/>
                </a:lnTo>
                <a:lnTo>
                  <a:pt x="1969" y="10983"/>
                </a:lnTo>
                <a:lnTo>
                  <a:pt x="1782" y="9960"/>
                </a:lnTo>
                <a:lnTo>
                  <a:pt x="1595" y="8924"/>
                </a:lnTo>
                <a:lnTo>
                  <a:pt x="1401" y="7872"/>
                </a:lnTo>
                <a:lnTo>
                  <a:pt x="1209" y="6800"/>
                </a:lnTo>
                <a:lnTo>
                  <a:pt x="1011" y="5710"/>
                </a:lnTo>
                <a:lnTo>
                  <a:pt x="813" y="4603"/>
                </a:lnTo>
                <a:lnTo>
                  <a:pt x="616" y="3481"/>
                </a:lnTo>
                <a:lnTo>
                  <a:pt x="410" y="2336"/>
                </a:lnTo>
                <a:lnTo>
                  <a:pt x="208" y="1177"/>
                </a:lnTo>
                <a:lnTo>
                  <a:pt x="0" y="0"/>
                </a:lnTo>
                <a:lnTo>
                  <a:pt x="125921" y="66963"/>
                </a:lnTo>
                <a:lnTo>
                  <a:pt x="126180" y="68436"/>
                </a:lnTo>
                <a:lnTo>
                  <a:pt x="126435" y="69882"/>
                </a:lnTo>
                <a:lnTo>
                  <a:pt x="126688" y="71312"/>
                </a:lnTo>
                <a:lnTo>
                  <a:pt x="126939" y="72716"/>
                </a:lnTo>
                <a:lnTo>
                  <a:pt x="127188" y="74101"/>
                </a:lnTo>
                <a:lnTo>
                  <a:pt x="127429" y="75463"/>
                </a:lnTo>
                <a:lnTo>
                  <a:pt x="127675" y="76801"/>
                </a:lnTo>
                <a:lnTo>
                  <a:pt x="127912" y="78120"/>
                </a:lnTo>
                <a:lnTo>
                  <a:pt x="128150" y="79415"/>
                </a:lnTo>
                <a:lnTo>
                  <a:pt x="128383" y="80690"/>
                </a:lnTo>
                <a:lnTo>
                  <a:pt x="128613" y="81939"/>
                </a:lnTo>
                <a:lnTo>
                  <a:pt x="128840" y="83171"/>
                </a:lnTo>
                <a:lnTo>
                  <a:pt x="129068" y="84380"/>
                </a:lnTo>
                <a:lnTo>
                  <a:pt x="129286" y="85565"/>
                </a:lnTo>
                <a:lnTo>
                  <a:pt x="129510" y="86731"/>
                </a:lnTo>
                <a:lnTo>
                  <a:pt x="129726" y="87872"/>
                </a:lnTo>
                <a:lnTo>
                  <a:pt x="129939" y="88991"/>
                </a:lnTo>
                <a:lnTo>
                  <a:pt x="130151" y="90090"/>
                </a:lnTo>
                <a:lnTo>
                  <a:pt x="130359" y="91165"/>
                </a:lnTo>
                <a:lnTo>
                  <a:pt x="130565" y="92221"/>
                </a:lnTo>
                <a:lnTo>
                  <a:pt x="130770" y="93255"/>
                </a:lnTo>
                <a:lnTo>
                  <a:pt x="130968" y="94261"/>
                </a:lnTo>
                <a:lnTo>
                  <a:pt x="131166" y="95252"/>
                </a:lnTo>
                <a:lnTo>
                  <a:pt x="131364" y="96220"/>
                </a:lnTo>
                <a:lnTo>
                  <a:pt x="131554" y="97164"/>
                </a:lnTo>
                <a:lnTo>
                  <a:pt x="131742" y="98086"/>
                </a:lnTo>
                <a:lnTo>
                  <a:pt x="131929" y="98988"/>
                </a:lnTo>
                <a:lnTo>
                  <a:pt x="132113" y="99867"/>
                </a:lnTo>
                <a:lnTo>
                  <a:pt x="132296" y="100723"/>
                </a:lnTo>
                <a:lnTo>
                  <a:pt x="132473" y="101559"/>
                </a:lnTo>
                <a:lnTo>
                  <a:pt x="132649" y="10237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93" name="Freeform 348"/>
          <p:cNvSpPr/>
          <p:nvPr userDrawn="1"/>
        </p:nvSpPr>
        <p:spPr>
          <a:xfrm>
            <a:off x="1736294" y="219298"/>
            <a:ext cx="98000" cy="141901"/>
          </a:xfrm>
          <a:custGeom>
            <a:rect l="0" t="0" r="0" b="0"/>
            <a:pathLst>
              <a:path w="98000" h="141901">
                <a:moveTo>
                  <a:pt x="98000" y="141901"/>
                </a:moveTo>
                <a:lnTo>
                  <a:pt x="0" y="66856"/>
                </a:lnTo>
                <a:lnTo>
                  <a:pt x="0" y="0"/>
                </a:lnTo>
                <a:lnTo>
                  <a:pt x="98000" y="58330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94" name="Freeform 349"/>
          <p:cNvSpPr/>
          <p:nvPr userDrawn="1"/>
        </p:nvSpPr>
        <p:spPr>
          <a:xfrm>
            <a:off x="1736294" y="219298"/>
            <a:ext cx="98000" cy="141901"/>
          </a:xfrm>
          <a:custGeom>
            <a:rect l="0" t="0" r="0" b="0"/>
            <a:pathLst>
              <a:path w="98000" h="141901">
                <a:moveTo>
                  <a:pt x="98000" y="141901"/>
                </a:moveTo>
                <a:lnTo>
                  <a:pt x="0" y="66856"/>
                </a:lnTo>
                <a:lnTo>
                  <a:pt x="0" y="0"/>
                </a:lnTo>
                <a:lnTo>
                  <a:pt x="98000" y="58330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95" name="Freeform 350"/>
          <p:cNvSpPr/>
          <p:nvPr userDrawn="1"/>
        </p:nvSpPr>
        <p:spPr>
          <a:xfrm>
            <a:off x="1667735" y="238223"/>
            <a:ext cx="100202" cy="110438"/>
          </a:xfrm>
          <a:custGeom>
            <a:rect l="0" t="0" r="0" b="0"/>
            <a:pathLst>
              <a:path w="100202" h="110438">
                <a:moveTo>
                  <a:pt x="100202" y="110438"/>
                </a:moveTo>
                <a:lnTo>
                  <a:pt x="15477" y="37898"/>
                </a:lnTo>
                <a:lnTo>
                  <a:pt x="15189" y="37041"/>
                </a:lnTo>
                <a:lnTo>
                  <a:pt x="14876" y="36136"/>
                </a:lnTo>
                <a:lnTo>
                  <a:pt x="14533" y="35195"/>
                </a:lnTo>
                <a:lnTo>
                  <a:pt x="14166" y="34204"/>
                </a:lnTo>
                <a:lnTo>
                  <a:pt x="13774" y="33174"/>
                </a:lnTo>
                <a:lnTo>
                  <a:pt x="13356" y="32102"/>
                </a:lnTo>
                <a:lnTo>
                  <a:pt x="12910" y="30986"/>
                </a:lnTo>
                <a:lnTo>
                  <a:pt x="12439" y="29826"/>
                </a:lnTo>
                <a:lnTo>
                  <a:pt x="11941" y="28624"/>
                </a:lnTo>
                <a:lnTo>
                  <a:pt x="11419" y="27379"/>
                </a:lnTo>
                <a:lnTo>
                  <a:pt x="10869" y="26086"/>
                </a:lnTo>
                <a:lnTo>
                  <a:pt x="10293" y="24753"/>
                </a:lnTo>
                <a:lnTo>
                  <a:pt x="9692" y="23372"/>
                </a:lnTo>
                <a:lnTo>
                  <a:pt x="9068" y="21950"/>
                </a:lnTo>
                <a:lnTo>
                  <a:pt x="8417" y="20484"/>
                </a:lnTo>
                <a:lnTo>
                  <a:pt x="7737" y="18972"/>
                </a:lnTo>
                <a:lnTo>
                  <a:pt x="7061" y="17460"/>
                </a:lnTo>
                <a:lnTo>
                  <a:pt x="6409" y="15992"/>
                </a:lnTo>
                <a:lnTo>
                  <a:pt x="5782" y="14569"/>
                </a:lnTo>
                <a:lnTo>
                  <a:pt x="5181" y="13187"/>
                </a:lnTo>
                <a:lnTo>
                  <a:pt x="4608" y="11848"/>
                </a:lnTo>
                <a:lnTo>
                  <a:pt x="4058" y="10555"/>
                </a:lnTo>
                <a:lnTo>
                  <a:pt x="3536" y="9302"/>
                </a:lnTo>
                <a:lnTo>
                  <a:pt x="3036" y="8096"/>
                </a:lnTo>
                <a:lnTo>
                  <a:pt x="2567" y="6934"/>
                </a:lnTo>
                <a:lnTo>
                  <a:pt x="2121" y="5810"/>
                </a:lnTo>
                <a:lnTo>
                  <a:pt x="1704" y="4734"/>
                </a:lnTo>
                <a:lnTo>
                  <a:pt x="1307" y="3700"/>
                </a:lnTo>
                <a:lnTo>
                  <a:pt x="940" y="2711"/>
                </a:lnTo>
                <a:lnTo>
                  <a:pt x="601" y="1764"/>
                </a:lnTo>
                <a:lnTo>
                  <a:pt x="289" y="861"/>
                </a:lnTo>
                <a:lnTo>
                  <a:pt x="0" y="0"/>
                </a:lnTo>
                <a:lnTo>
                  <a:pt x="80856" y="63066"/>
                </a:lnTo>
                <a:lnTo>
                  <a:pt x="81217" y="64138"/>
                </a:lnTo>
                <a:lnTo>
                  <a:pt x="81609" y="65268"/>
                </a:lnTo>
                <a:lnTo>
                  <a:pt x="82038" y="66452"/>
                </a:lnTo>
                <a:lnTo>
                  <a:pt x="82495" y="67687"/>
                </a:lnTo>
                <a:lnTo>
                  <a:pt x="82984" y="68980"/>
                </a:lnTo>
                <a:lnTo>
                  <a:pt x="83509" y="70327"/>
                </a:lnTo>
                <a:lnTo>
                  <a:pt x="84064" y="71727"/>
                </a:lnTo>
                <a:lnTo>
                  <a:pt x="84655" y="73185"/>
                </a:lnTo>
                <a:lnTo>
                  <a:pt x="85277" y="74692"/>
                </a:lnTo>
                <a:lnTo>
                  <a:pt x="85933" y="76256"/>
                </a:lnTo>
                <a:lnTo>
                  <a:pt x="86617" y="77875"/>
                </a:lnTo>
                <a:lnTo>
                  <a:pt x="87336" y="79546"/>
                </a:lnTo>
                <a:lnTo>
                  <a:pt x="88085" y="81274"/>
                </a:lnTo>
                <a:lnTo>
                  <a:pt x="88870" y="83055"/>
                </a:lnTo>
                <a:lnTo>
                  <a:pt x="89684" y="84892"/>
                </a:lnTo>
                <a:lnTo>
                  <a:pt x="90530" y="86781"/>
                </a:lnTo>
                <a:lnTo>
                  <a:pt x="91380" y="88669"/>
                </a:lnTo>
                <a:lnTo>
                  <a:pt x="92192" y="90501"/>
                </a:lnTo>
                <a:lnTo>
                  <a:pt x="92975" y="92279"/>
                </a:lnTo>
                <a:lnTo>
                  <a:pt x="93727" y="94004"/>
                </a:lnTo>
                <a:lnTo>
                  <a:pt x="94443" y="95671"/>
                </a:lnTo>
                <a:lnTo>
                  <a:pt x="95130" y="97283"/>
                </a:lnTo>
                <a:lnTo>
                  <a:pt x="95785" y="98842"/>
                </a:lnTo>
                <a:lnTo>
                  <a:pt x="96405" y="100346"/>
                </a:lnTo>
                <a:lnTo>
                  <a:pt x="96996" y="101798"/>
                </a:lnTo>
                <a:lnTo>
                  <a:pt x="97553" y="103191"/>
                </a:lnTo>
                <a:lnTo>
                  <a:pt x="98075" y="104534"/>
                </a:lnTo>
                <a:lnTo>
                  <a:pt x="98569" y="105823"/>
                </a:lnTo>
                <a:lnTo>
                  <a:pt x="99026" y="107053"/>
                </a:lnTo>
                <a:lnTo>
                  <a:pt x="99450" y="108234"/>
                </a:lnTo>
                <a:lnTo>
                  <a:pt x="99843" y="1093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96" name="Freeform 351"/>
          <p:cNvSpPr/>
          <p:nvPr userDrawn="1"/>
        </p:nvSpPr>
        <p:spPr>
          <a:xfrm>
            <a:off x="1667735" y="238223"/>
            <a:ext cx="100202" cy="110438"/>
          </a:xfrm>
          <a:custGeom>
            <a:rect l="0" t="0" r="0" b="0"/>
            <a:pathLst>
              <a:path w="100202" h="110438">
                <a:moveTo>
                  <a:pt x="100202" y="110438"/>
                </a:moveTo>
                <a:lnTo>
                  <a:pt x="15477" y="37898"/>
                </a:lnTo>
                <a:lnTo>
                  <a:pt x="15189" y="37041"/>
                </a:lnTo>
                <a:lnTo>
                  <a:pt x="14876" y="36136"/>
                </a:lnTo>
                <a:lnTo>
                  <a:pt x="14533" y="35195"/>
                </a:lnTo>
                <a:lnTo>
                  <a:pt x="14166" y="34204"/>
                </a:lnTo>
                <a:lnTo>
                  <a:pt x="13774" y="33174"/>
                </a:lnTo>
                <a:lnTo>
                  <a:pt x="13356" y="32102"/>
                </a:lnTo>
                <a:lnTo>
                  <a:pt x="12910" y="30986"/>
                </a:lnTo>
                <a:lnTo>
                  <a:pt x="12439" y="29826"/>
                </a:lnTo>
                <a:lnTo>
                  <a:pt x="11941" y="28624"/>
                </a:lnTo>
                <a:lnTo>
                  <a:pt x="11419" y="27379"/>
                </a:lnTo>
                <a:lnTo>
                  <a:pt x="10869" y="26086"/>
                </a:lnTo>
                <a:lnTo>
                  <a:pt x="10293" y="24753"/>
                </a:lnTo>
                <a:lnTo>
                  <a:pt x="9692" y="23372"/>
                </a:lnTo>
                <a:lnTo>
                  <a:pt x="9068" y="21950"/>
                </a:lnTo>
                <a:lnTo>
                  <a:pt x="8417" y="20484"/>
                </a:lnTo>
                <a:lnTo>
                  <a:pt x="7737" y="18972"/>
                </a:lnTo>
                <a:lnTo>
                  <a:pt x="7061" y="17460"/>
                </a:lnTo>
                <a:lnTo>
                  <a:pt x="6409" y="15992"/>
                </a:lnTo>
                <a:lnTo>
                  <a:pt x="5782" y="14569"/>
                </a:lnTo>
                <a:lnTo>
                  <a:pt x="5181" y="13187"/>
                </a:lnTo>
                <a:lnTo>
                  <a:pt x="4608" y="11848"/>
                </a:lnTo>
                <a:lnTo>
                  <a:pt x="4058" y="10555"/>
                </a:lnTo>
                <a:lnTo>
                  <a:pt x="3536" y="9302"/>
                </a:lnTo>
                <a:lnTo>
                  <a:pt x="3036" y="8096"/>
                </a:lnTo>
                <a:lnTo>
                  <a:pt x="2567" y="6934"/>
                </a:lnTo>
                <a:lnTo>
                  <a:pt x="2121" y="5810"/>
                </a:lnTo>
                <a:lnTo>
                  <a:pt x="1704" y="4734"/>
                </a:lnTo>
                <a:lnTo>
                  <a:pt x="1307" y="3700"/>
                </a:lnTo>
                <a:lnTo>
                  <a:pt x="940" y="2711"/>
                </a:lnTo>
                <a:lnTo>
                  <a:pt x="601" y="1764"/>
                </a:lnTo>
                <a:lnTo>
                  <a:pt x="289" y="861"/>
                </a:lnTo>
                <a:lnTo>
                  <a:pt x="0" y="0"/>
                </a:lnTo>
                <a:lnTo>
                  <a:pt x="80856" y="63066"/>
                </a:lnTo>
                <a:lnTo>
                  <a:pt x="81217" y="64138"/>
                </a:lnTo>
                <a:lnTo>
                  <a:pt x="81609" y="65268"/>
                </a:lnTo>
                <a:lnTo>
                  <a:pt x="82038" y="66452"/>
                </a:lnTo>
                <a:lnTo>
                  <a:pt x="82495" y="67687"/>
                </a:lnTo>
                <a:lnTo>
                  <a:pt x="82984" y="68980"/>
                </a:lnTo>
                <a:lnTo>
                  <a:pt x="83509" y="70327"/>
                </a:lnTo>
                <a:lnTo>
                  <a:pt x="84064" y="71727"/>
                </a:lnTo>
                <a:lnTo>
                  <a:pt x="84655" y="73185"/>
                </a:lnTo>
                <a:lnTo>
                  <a:pt x="85277" y="74692"/>
                </a:lnTo>
                <a:lnTo>
                  <a:pt x="85933" y="76256"/>
                </a:lnTo>
                <a:lnTo>
                  <a:pt x="86617" y="77875"/>
                </a:lnTo>
                <a:lnTo>
                  <a:pt x="87336" y="79546"/>
                </a:lnTo>
                <a:lnTo>
                  <a:pt x="88085" y="81274"/>
                </a:lnTo>
                <a:lnTo>
                  <a:pt x="88870" y="83055"/>
                </a:lnTo>
                <a:lnTo>
                  <a:pt x="89684" y="84892"/>
                </a:lnTo>
                <a:lnTo>
                  <a:pt x="90530" y="86781"/>
                </a:lnTo>
                <a:lnTo>
                  <a:pt x="91380" y="88669"/>
                </a:lnTo>
                <a:lnTo>
                  <a:pt x="92192" y="90501"/>
                </a:lnTo>
                <a:lnTo>
                  <a:pt x="92975" y="92279"/>
                </a:lnTo>
                <a:lnTo>
                  <a:pt x="93727" y="94004"/>
                </a:lnTo>
                <a:lnTo>
                  <a:pt x="94443" y="95671"/>
                </a:lnTo>
                <a:lnTo>
                  <a:pt x="95130" y="97283"/>
                </a:lnTo>
                <a:lnTo>
                  <a:pt x="95785" y="98842"/>
                </a:lnTo>
                <a:lnTo>
                  <a:pt x="96405" y="100346"/>
                </a:lnTo>
                <a:lnTo>
                  <a:pt x="96996" y="101798"/>
                </a:lnTo>
                <a:lnTo>
                  <a:pt x="97553" y="103191"/>
                </a:lnTo>
                <a:lnTo>
                  <a:pt x="98075" y="104534"/>
                </a:lnTo>
                <a:lnTo>
                  <a:pt x="98569" y="105823"/>
                </a:lnTo>
                <a:lnTo>
                  <a:pt x="99026" y="107053"/>
                </a:lnTo>
                <a:lnTo>
                  <a:pt x="99450" y="108234"/>
                </a:lnTo>
                <a:lnTo>
                  <a:pt x="99843" y="1093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97" name="Freeform 352"/>
          <p:cNvSpPr/>
          <p:nvPr userDrawn="1"/>
        </p:nvSpPr>
        <p:spPr>
          <a:xfrm>
            <a:off x="1772770" y="230425"/>
            <a:ext cx="152118" cy="93328"/>
          </a:xfrm>
          <a:custGeom>
            <a:rect l="0" t="0" r="0" b="0"/>
            <a:pathLst>
              <a:path w="152118" h="93328">
                <a:moveTo>
                  <a:pt x="152118" y="93328"/>
                </a:moveTo>
                <a:lnTo>
                  <a:pt x="35999" y="25770"/>
                </a:lnTo>
                <a:lnTo>
                  <a:pt x="35265" y="25338"/>
                </a:lnTo>
                <a:lnTo>
                  <a:pt x="34498" y="24881"/>
                </a:lnTo>
                <a:lnTo>
                  <a:pt x="33705" y="24398"/>
                </a:lnTo>
                <a:lnTo>
                  <a:pt x="32889" y="23894"/>
                </a:lnTo>
                <a:lnTo>
                  <a:pt x="32039" y="23360"/>
                </a:lnTo>
                <a:lnTo>
                  <a:pt x="31160" y="22807"/>
                </a:lnTo>
                <a:lnTo>
                  <a:pt x="30257" y="22230"/>
                </a:lnTo>
                <a:lnTo>
                  <a:pt x="29325" y="21630"/>
                </a:lnTo>
                <a:lnTo>
                  <a:pt x="28364" y="21003"/>
                </a:lnTo>
                <a:lnTo>
                  <a:pt x="27373" y="20352"/>
                </a:lnTo>
                <a:lnTo>
                  <a:pt x="26358" y="19679"/>
                </a:lnTo>
                <a:lnTo>
                  <a:pt x="25311" y="18980"/>
                </a:lnTo>
                <a:lnTo>
                  <a:pt x="24238" y="18256"/>
                </a:lnTo>
                <a:lnTo>
                  <a:pt x="23137" y="17511"/>
                </a:lnTo>
                <a:lnTo>
                  <a:pt x="22010" y="16740"/>
                </a:lnTo>
                <a:lnTo>
                  <a:pt x="20850" y="15949"/>
                </a:lnTo>
                <a:lnTo>
                  <a:pt x="19666" y="15131"/>
                </a:lnTo>
                <a:lnTo>
                  <a:pt x="18453" y="14289"/>
                </a:lnTo>
                <a:lnTo>
                  <a:pt x="17211" y="13425"/>
                </a:lnTo>
                <a:lnTo>
                  <a:pt x="15940" y="12536"/>
                </a:lnTo>
                <a:lnTo>
                  <a:pt x="14644" y="11625"/>
                </a:lnTo>
                <a:lnTo>
                  <a:pt x="13319" y="10688"/>
                </a:lnTo>
                <a:lnTo>
                  <a:pt x="11966" y="9729"/>
                </a:lnTo>
                <a:lnTo>
                  <a:pt x="10582" y="8742"/>
                </a:lnTo>
                <a:lnTo>
                  <a:pt x="9175" y="7737"/>
                </a:lnTo>
                <a:lnTo>
                  <a:pt x="7739" y="6705"/>
                </a:lnTo>
                <a:lnTo>
                  <a:pt x="7062" y="6153"/>
                </a:lnTo>
                <a:lnTo>
                  <a:pt x="6411" y="5616"/>
                </a:lnTo>
                <a:lnTo>
                  <a:pt x="5785" y="5098"/>
                </a:lnTo>
                <a:lnTo>
                  <a:pt x="5183" y="4601"/>
                </a:lnTo>
                <a:lnTo>
                  <a:pt x="4607" y="4119"/>
                </a:lnTo>
                <a:lnTo>
                  <a:pt x="4060" y="3655"/>
                </a:lnTo>
                <a:lnTo>
                  <a:pt x="3534" y="3208"/>
                </a:lnTo>
                <a:lnTo>
                  <a:pt x="3037" y="2784"/>
                </a:lnTo>
                <a:lnTo>
                  <a:pt x="2566" y="2370"/>
                </a:lnTo>
                <a:lnTo>
                  <a:pt x="2119" y="1980"/>
                </a:lnTo>
                <a:lnTo>
                  <a:pt x="1701" y="1607"/>
                </a:lnTo>
                <a:lnTo>
                  <a:pt x="1309" y="1246"/>
                </a:lnTo>
                <a:lnTo>
                  <a:pt x="942" y="908"/>
                </a:lnTo>
                <a:lnTo>
                  <a:pt x="600" y="587"/>
                </a:lnTo>
                <a:lnTo>
                  <a:pt x="287" y="284"/>
                </a:lnTo>
                <a:lnTo>
                  <a:pt x="0" y="0"/>
                </a:lnTo>
                <a:lnTo>
                  <a:pt x="107116" y="61114"/>
                </a:lnTo>
                <a:lnTo>
                  <a:pt x="107477" y="61471"/>
                </a:lnTo>
                <a:lnTo>
                  <a:pt x="107870" y="61850"/>
                </a:lnTo>
                <a:lnTo>
                  <a:pt x="108294" y="62252"/>
                </a:lnTo>
                <a:lnTo>
                  <a:pt x="108751" y="62674"/>
                </a:lnTo>
                <a:lnTo>
                  <a:pt x="109245" y="63119"/>
                </a:lnTo>
                <a:lnTo>
                  <a:pt x="109767" y="63587"/>
                </a:lnTo>
                <a:lnTo>
                  <a:pt x="110325" y="64077"/>
                </a:lnTo>
                <a:lnTo>
                  <a:pt x="110915" y="64592"/>
                </a:lnTo>
                <a:lnTo>
                  <a:pt x="111535" y="65125"/>
                </a:lnTo>
                <a:lnTo>
                  <a:pt x="112189" y="65683"/>
                </a:lnTo>
                <a:lnTo>
                  <a:pt x="112877" y="66262"/>
                </a:lnTo>
                <a:lnTo>
                  <a:pt x="113593" y="66863"/>
                </a:lnTo>
                <a:lnTo>
                  <a:pt x="114345" y="67490"/>
                </a:lnTo>
                <a:lnTo>
                  <a:pt x="115128" y="68134"/>
                </a:lnTo>
                <a:lnTo>
                  <a:pt x="115944" y="68803"/>
                </a:lnTo>
                <a:lnTo>
                  <a:pt x="116790" y="69495"/>
                </a:lnTo>
                <a:lnTo>
                  <a:pt x="118587" y="70784"/>
                </a:lnTo>
                <a:lnTo>
                  <a:pt x="120347" y="72044"/>
                </a:lnTo>
                <a:lnTo>
                  <a:pt x="122074" y="73271"/>
                </a:lnTo>
                <a:lnTo>
                  <a:pt x="123767" y="74474"/>
                </a:lnTo>
                <a:lnTo>
                  <a:pt x="125424" y="75644"/>
                </a:lnTo>
                <a:lnTo>
                  <a:pt x="127043" y="76786"/>
                </a:lnTo>
                <a:lnTo>
                  <a:pt x="128630" y="77894"/>
                </a:lnTo>
                <a:lnTo>
                  <a:pt x="130182" y="78978"/>
                </a:lnTo>
                <a:lnTo>
                  <a:pt x="131697" y="80029"/>
                </a:lnTo>
                <a:lnTo>
                  <a:pt x="133181" y="81052"/>
                </a:lnTo>
                <a:lnTo>
                  <a:pt x="134629" y="82041"/>
                </a:lnTo>
                <a:lnTo>
                  <a:pt x="136040" y="83006"/>
                </a:lnTo>
                <a:lnTo>
                  <a:pt x="137415" y="83934"/>
                </a:lnTo>
                <a:lnTo>
                  <a:pt x="138757" y="84839"/>
                </a:lnTo>
                <a:lnTo>
                  <a:pt x="140064" y="85712"/>
                </a:lnTo>
                <a:lnTo>
                  <a:pt x="141335" y="86552"/>
                </a:lnTo>
                <a:lnTo>
                  <a:pt x="142570" y="87366"/>
                </a:lnTo>
                <a:lnTo>
                  <a:pt x="143773" y="88151"/>
                </a:lnTo>
                <a:lnTo>
                  <a:pt x="144938" y="88903"/>
                </a:lnTo>
                <a:lnTo>
                  <a:pt x="146069" y="89623"/>
                </a:lnTo>
                <a:lnTo>
                  <a:pt x="147163" y="90318"/>
                </a:lnTo>
                <a:lnTo>
                  <a:pt x="148225" y="90980"/>
                </a:lnTo>
                <a:lnTo>
                  <a:pt x="149251" y="91611"/>
                </a:lnTo>
                <a:lnTo>
                  <a:pt x="150242" y="92215"/>
                </a:lnTo>
                <a:lnTo>
                  <a:pt x="151196" y="92788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98" name="Freeform 353"/>
          <p:cNvSpPr/>
          <p:nvPr userDrawn="1"/>
        </p:nvSpPr>
        <p:spPr>
          <a:xfrm>
            <a:off x="1772770" y="230425"/>
            <a:ext cx="152118" cy="93328"/>
          </a:xfrm>
          <a:custGeom>
            <a:rect l="0" t="0" r="0" b="0"/>
            <a:pathLst>
              <a:path w="152118" h="93328">
                <a:moveTo>
                  <a:pt x="152118" y="93328"/>
                </a:moveTo>
                <a:lnTo>
                  <a:pt x="35999" y="25770"/>
                </a:lnTo>
                <a:lnTo>
                  <a:pt x="35265" y="25338"/>
                </a:lnTo>
                <a:lnTo>
                  <a:pt x="34498" y="24881"/>
                </a:lnTo>
                <a:lnTo>
                  <a:pt x="33705" y="24398"/>
                </a:lnTo>
                <a:lnTo>
                  <a:pt x="32889" y="23894"/>
                </a:lnTo>
                <a:lnTo>
                  <a:pt x="32039" y="23360"/>
                </a:lnTo>
                <a:lnTo>
                  <a:pt x="31160" y="22807"/>
                </a:lnTo>
                <a:lnTo>
                  <a:pt x="30257" y="22230"/>
                </a:lnTo>
                <a:lnTo>
                  <a:pt x="29325" y="21630"/>
                </a:lnTo>
                <a:lnTo>
                  <a:pt x="28364" y="21003"/>
                </a:lnTo>
                <a:lnTo>
                  <a:pt x="27373" y="20352"/>
                </a:lnTo>
                <a:lnTo>
                  <a:pt x="26358" y="19679"/>
                </a:lnTo>
                <a:lnTo>
                  <a:pt x="25311" y="18980"/>
                </a:lnTo>
                <a:lnTo>
                  <a:pt x="24238" y="18256"/>
                </a:lnTo>
                <a:lnTo>
                  <a:pt x="23137" y="17511"/>
                </a:lnTo>
                <a:lnTo>
                  <a:pt x="22010" y="16740"/>
                </a:lnTo>
                <a:lnTo>
                  <a:pt x="20850" y="15949"/>
                </a:lnTo>
                <a:lnTo>
                  <a:pt x="19666" y="15131"/>
                </a:lnTo>
                <a:lnTo>
                  <a:pt x="18453" y="14289"/>
                </a:lnTo>
                <a:lnTo>
                  <a:pt x="17211" y="13425"/>
                </a:lnTo>
                <a:lnTo>
                  <a:pt x="15940" y="12536"/>
                </a:lnTo>
                <a:lnTo>
                  <a:pt x="14644" y="11625"/>
                </a:lnTo>
                <a:lnTo>
                  <a:pt x="13319" y="10688"/>
                </a:lnTo>
                <a:lnTo>
                  <a:pt x="11966" y="9729"/>
                </a:lnTo>
                <a:lnTo>
                  <a:pt x="10582" y="8742"/>
                </a:lnTo>
                <a:lnTo>
                  <a:pt x="9175" y="7737"/>
                </a:lnTo>
                <a:lnTo>
                  <a:pt x="7739" y="6705"/>
                </a:lnTo>
                <a:lnTo>
                  <a:pt x="7062" y="6153"/>
                </a:lnTo>
                <a:lnTo>
                  <a:pt x="6411" y="5616"/>
                </a:lnTo>
                <a:lnTo>
                  <a:pt x="5785" y="5098"/>
                </a:lnTo>
                <a:lnTo>
                  <a:pt x="5183" y="4601"/>
                </a:lnTo>
                <a:lnTo>
                  <a:pt x="4607" y="4119"/>
                </a:lnTo>
                <a:lnTo>
                  <a:pt x="4060" y="3655"/>
                </a:lnTo>
                <a:lnTo>
                  <a:pt x="3534" y="3208"/>
                </a:lnTo>
                <a:lnTo>
                  <a:pt x="3037" y="2784"/>
                </a:lnTo>
                <a:lnTo>
                  <a:pt x="2566" y="2370"/>
                </a:lnTo>
                <a:lnTo>
                  <a:pt x="2119" y="1980"/>
                </a:lnTo>
                <a:lnTo>
                  <a:pt x="1701" y="1607"/>
                </a:lnTo>
                <a:lnTo>
                  <a:pt x="1309" y="1246"/>
                </a:lnTo>
                <a:lnTo>
                  <a:pt x="942" y="908"/>
                </a:lnTo>
                <a:lnTo>
                  <a:pt x="600" y="587"/>
                </a:lnTo>
                <a:lnTo>
                  <a:pt x="287" y="284"/>
                </a:lnTo>
                <a:lnTo>
                  <a:pt x="0" y="0"/>
                </a:lnTo>
                <a:lnTo>
                  <a:pt x="107116" y="61114"/>
                </a:lnTo>
                <a:lnTo>
                  <a:pt x="107477" y="61471"/>
                </a:lnTo>
                <a:lnTo>
                  <a:pt x="107870" y="61850"/>
                </a:lnTo>
                <a:lnTo>
                  <a:pt x="108294" y="62252"/>
                </a:lnTo>
                <a:lnTo>
                  <a:pt x="108751" y="62674"/>
                </a:lnTo>
                <a:lnTo>
                  <a:pt x="109245" y="63119"/>
                </a:lnTo>
                <a:lnTo>
                  <a:pt x="109767" y="63587"/>
                </a:lnTo>
                <a:lnTo>
                  <a:pt x="110325" y="64077"/>
                </a:lnTo>
                <a:lnTo>
                  <a:pt x="110915" y="64592"/>
                </a:lnTo>
                <a:lnTo>
                  <a:pt x="111535" y="65125"/>
                </a:lnTo>
                <a:lnTo>
                  <a:pt x="112189" y="65683"/>
                </a:lnTo>
                <a:lnTo>
                  <a:pt x="112877" y="66262"/>
                </a:lnTo>
                <a:lnTo>
                  <a:pt x="113593" y="66863"/>
                </a:lnTo>
                <a:lnTo>
                  <a:pt x="114345" y="67490"/>
                </a:lnTo>
                <a:lnTo>
                  <a:pt x="115128" y="68134"/>
                </a:lnTo>
                <a:lnTo>
                  <a:pt x="115944" y="68803"/>
                </a:lnTo>
                <a:lnTo>
                  <a:pt x="116790" y="69495"/>
                </a:lnTo>
                <a:lnTo>
                  <a:pt x="118587" y="70784"/>
                </a:lnTo>
                <a:lnTo>
                  <a:pt x="120347" y="72044"/>
                </a:lnTo>
                <a:lnTo>
                  <a:pt x="122074" y="73271"/>
                </a:lnTo>
                <a:lnTo>
                  <a:pt x="123767" y="74474"/>
                </a:lnTo>
                <a:lnTo>
                  <a:pt x="125424" y="75644"/>
                </a:lnTo>
                <a:lnTo>
                  <a:pt x="127043" y="76786"/>
                </a:lnTo>
                <a:lnTo>
                  <a:pt x="128630" y="77894"/>
                </a:lnTo>
                <a:lnTo>
                  <a:pt x="130182" y="78978"/>
                </a:lnTo>
                <a:lnTo>
                  <a:pt x="131697" y="80029"/>
                </a:lnTo>
                <a:lnTo>
                  <a:pt x="133181" y="81052"/>
                </a:lnTo>
                <a:lnTo>
                  <a:pt x="134629" y="82041"/>
                </a:lnTo>
                <a:lnTo>
                  <a:pt x="136040" y="83006"/>
                </a:lnTo>
                <a:lnTo>
                  <a:pt x="137415" y="83934"/>
                </a:lnTo>
                <a:lnTo>
                  <a:pt x="138757" y="84839"/>
                </a:lnTo>
                <a:lnTo>
                  <a:pt x="140064" y="85712"/>
                </a:lnTo>
                <a:lnTo>
                  <a:pt x="141335" y="86552"/>
                </a:lnTo>
                <a:lnTo>
                  <a:pt x="142570" y="87366"/>
                </a:lnTo>
                <a:lnTo>
                  <a:pt x="143773" y="88151"/>
                </a:lnTo>
                <a:lnTo>
                  <a:pt x="144938" y="88903"/>
                </a:lnTo>
                <a:lnTo>
                  <a:pt x="146069" y="89623"/>
                </a:lnTo>
                <a:lnTo>
                  <a:pt x="147163" y="90318"/>
                </a:lnTo>
                <a:lnTo>
                  <a:pt x="148225" y="90980"/>
                </a:lnTo>
                <a:lnTo>
                  <a:pt x="149251" y="91611"/>
                </a:lnTo>
                <a:lnTo>
                  <a:pt x="150242" y="92215"/>
                </a:lnTo>
                <a:lnTo>
                  <a:pt x="151196" y="92788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599" name="Freeform 354"/>
          <p:cNvSpPr/>
          <p:nvPr userDrawn="1"/>
        </p:nvSpPr>
        <p:spPr>
          <a:xfrm>
            <a:off x="1667735" y="192529"/>
            <a:ext cx="141668" cy="108760"/>
          </a:xfrm>
          <a:custGeom>
            <a:rect l="0" t="0" r="0" b="0"/>
            <a:pathLst>
              <a:path w="141668" h="108758">
                <a:moveTo>
                  <a:pt x="80856" y="108760"/>
                </a:moveTo>
                <a:lnTo>
                  <a:pt x="0" y="45694"/>
                </a:lnTo>
                <a:lnTo>
                  <a:pt x="1920" y="44434"/>
                </a:lnTo>
                <a:lnTo>
                  <a:pt x="3813" y="43167"/>
                </a:lnTo>
                <a:lnTo>
                  <a:pt x="5685" y="41886"/>
                </a:lnTo>
                <a:lnTo>
                  <a:pt x="7528" y="40596"/>
                </a:lnTo>
                <a:lnTo>
                  <a:pt x="9343" y="39293"/>
                </a:lnTo>
                <a:lnTo>
                  <a:pt x="11136" y="37983"/>
                </a:lnTo>
                <a:lnTo>
                  <a:pt x="12899" y="36658"/>
                </a:lnTo>
                <a:lnTo>
                  <a:pt x="14641" y="35325"/>
                </a:lnTo>
                <a:lnTo>
                  <a:pt x="16356" y="33980"/>
                </a:lnTo>
                <a:lnTo>
                  <a:pt x="18043" y="32623"/>
                </a:lnTo>
                <a:lnTo>
                  <a:pt x="19707" y="31254"/>
                </a:lnTo>
                <a:lnTo>
                  <a:pt x="21346" y="29876"/>
                </a:lnTo>
                <a:lnTo>
                  <a:pt x="22955" y="28487"/>
                </a:lnTo>
                <a:lnTo>
                  <a:pt x="24542" y="27090"/>
                </a:lnTo>
                <a:lnTo>
                  <a:pt x="26100" y="25679"/>
                </a:lnTo>
                <a:lnTo>
                  <a:pt x="27634" y="24256"/>
                </a:lnTo>
                <a:lnTo>
                  <a:pt x="29142" y="22820"/>
                </a:lnTo>
                <a:lnTo>
                  <a:pt x="30621" y="21376"/>
                </a:lnTo>
                <a:lnTo>
                  <a:pt x="32077" y="19922"/>
                </a:lnTo>
                <a:lnTo>
                  <a:pt x="33509" y="18456"/>
                </a:lnTo>
                <a:lnTo>
                  <a:pt x="34913" y="16981"/>
                </a:lnTo>
                <a:lnTo>
                  <a:pt x="36292" y="15491"/>
                </a:lnTo>
                <a:lnTo>
                  <a:pt x="37642" y="13992"/>
                </a:lnTo>
                <a:lnTo>
                  <a:pt x="38971" y="12481"/>
                </a:lnTo>
                <a:lnTo>
                  <a:pt x="40270" y="10958"/>
                </a:lnTo>
                <a:lnTo>
                  <a:pt x="41545" y="9428"/>
                </a:lnTo>
                <a:lnTo>
                  <a:pt x="42793" y="7884"/>
                </a:lnTo>
                <a:lnTo>
                  <a:pt x="44018" y="6328"/>
                </a:lnTo>
                <a:lnTo>
                  <a:pt x="45213" y="4762"/>
                </a:lnTo>
                <a:lnTo>
                  <a:pt x="46384" y="3186"/>
                </a:lnTo>
                <a:lnTo>
                  <a:pt x="47528" y="1598"/>
                </a:lnTo>
                <a:lnTo>
                  <a:pt x="48648" y="0"/>
                </a:lnTo>
                <a:lnTo>
                  <a:pt x="141668" y="51638"/>
                </a:lnTo>
                <a:lnTo>
                  <a:pt x="140271" y="53635"/>
                </a:lnTo>
                <a:lnTo>
                  <a:pt x="138838" y="55623"/>
                </a:lnTo>
                <a:lnTo>
                  <a:pt x="137376" y="57592"/>
                </a:lnTo>
                <a:lnTo>
                  <a:pt x="135879" y="59551"/>
                </a:lnTo>
                <a:lnTo>
                  <a:pt x="134353" y="61494"/>
                </a:lnTo>
                <a:lnTo>
                  <a:pt x="132790" y="63425"/>
                </a:lnTo>
                <a:lnTo>
                  <a:pt x="131195" y="65340"/>
                </a:lnTo>
                <a:lnTo>
                  <a:pt x="129572" y="67241"/>
                </a:lnTo>
                <a:lnTo>
                  <a:pt x="127912" y="69130"/>
                </a:lnTo>
                <a:lnTo>
                  <a:pt x="126220" y="71002"/>
                </a:lnTo>
                <a:lnTo>
                  <a:pt x="124500" y="72863"/>
                </a:lnTo>
                <a:lnTo>
                  <a:pt x="122742" y="74710"/>
                </a:lnTo>
                <a:lnTo>
                  <a:pt x="120957" y="76542"/>
                </a:lnTo>
                <a:lnTo>
                  <a:pt x="119135" y="78361"/>
                </a:lnTo>
                <a:lnTo>
                  <a:pt x="117285" y="80168"/>
                </a:lnTo>
                <a:lnTo>
                  <a:pt x="115399" y="81958"/>
                </a:lnTo>
                <a:lnTo>
                  <a:pt x="113483" y="83736"/>
                </a:lnTo>
                <a:lnTo>
                  <a:pt x="111532" y="85500"/>
                </a:lnTo>
                <a:lnTo>
                  <a:pt x="109552" y="87249"/>
                </a:lnTo>
                <a:lnTo>
                  <a:pt x="107537" y="88988"/>
                </a:lnTo>
                <a:lnTo>
                  <a:pt x="105492" y="90709"/>
                </a:lnTo>
                <a:lnTo>
                  <a:pt x="103414" y="92419"/>
                </a:lnTo>
                <a:lnTo>
                  <a:pt x="101301" y="94114"/>
                </a:lnTo>
                <a:lnTo>
                  <a:pt x="99158" y="95795"/>
                </a:lnTo>
                <a:lnTo>
                  <a:pt x="96984" y="97462"/>
                </a:lnTo>
                <a:lnTo>
                  <a:pt x="94778" y="99118"/>
                </a:lnTo>
                <a:lnTo>
                  <a:pt x="92539" y="100760"/>
                </a:lnTo>
                <a:lnTo>
                  <a:pt x="90267" y="102383"/>
                </a:lnTo>
                <a:lnTo>
                  <a:pt x="87963" y="104000"/>
                </a:lnTo>
                <a:lnTo>
                  <a:pt x="85626" y="105599"/>
                </a:lnTo>
                <a:lnTo>
                  <a:pt x="83258" y="107186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00" name="Freeform 355"/>
          <p:cNvSpPr/>
          <p:nvPr userDrawn="1"/>
        </p:nvSpPr>
        <p:spPr>
          <a:xfrm>
            <a:off x="1667735" y="192529"/>
            <a:ext cx="141668" cy="108760"/>
          </a:xfrm>
          <a:custGeom>
            <a:rect l="0" t="0" r="0" b="0"/>
            <a:pathLst>
              <a:path w="141668" h="108758">
                <a:moveTo>
                  <a:pt x="80856" y="108760"/>
                </a:moveTo>
                <a:lnTo>
                  <a:pt x="0" y="45694"/>
                </a:lnTo>
                <a:lnTo>
                  <a:pt x="1920" y="44434"/>
                </a:lnTo>
                <a:lnTo>
                  <a:pt x="3813" y="43167"/>
                </a:lnTo>
                <a:lnTo>
                  <a:pt x="5685" y="41886"/>
                </a:lnTo>
                <a:lnTo>
                  <a:pt x="7528" y="40596"/>
                </a:lnTo>
                <a:lnTo>
                  <a:pt x="9343" y="39293"/>
                </a:lnTo>
                <a:lnTo>
                  <a:pt x="11136" y="37983"/>
                </a:lnTo>
                <a:lnTo>
                  <a:pt x="12899" y="36658"/>
                </a:lnTo>
                <a:lnTo>
                  <a:pt x="14641" y="35325"/>
                </a:lnTo>
                <a:lnTo>
                  <a:pt x="16356" y="33980"/>
                </a:lnTo>
                <a:lnTo>
                  <a:pt x="18043" y="32623"/>
                </a:lnTo>
                <a:lnTo>
                  <a:pt x="19707" y="31254"/>
                </a:lnTo>
                <a:lnTo>
                  <a:pt x="21346" y="29876"/>
                </a:lnTo>
                <a:lnTo>
                  <a:pt x="22955" y="28487"/>
                </a:lnTo>
                <a:lnTo>
                  <a:pt x="24542" y="27090"/>
                </a:lnTo>
                <a:lnTo>
                  <a:pt x="26100" y="25679"/>
                </a:lnTo>
                <a:lnTo>
                  <a:pt x="27634" y="24256"/>
                </a:lnTo>
                <a:lnTo>
                  <a:pt x="29142" y="22820"/>
                </a:lnTo>
                <a:lnTo>
                  <a:pt x="30621" y="21376"/>
                </a:lnTo>
                <a:lnTo>
                  <a:pt x="32077" y="19922"/>
                </a:lnTo>
                <a:lnTo>
                  <a:pt x="33509" y="18456"/>
                </a:lnTo>
                <a:lnTo>
                  <a:pt x="34913" y="16981"/>
                </a:lnTo>
                <a:lnTo>
                  <a:pt x="36292" y="15491"/>
                </a:lnTo>
                <a:lnTo>
                  <a:pt x="37642" y="13992"/>
                </a:lnTo>
                <a:lnTo>
                  <a:pt x="38971" y="12481"/>
                </a:lnTo>
                <a:lnTo>
                  <a:pt x="40270" y="10958"/>
                </a:lnTo>
                <a:lnTo>
                  <a:pt x="41545" y="9428"/>
                </a:lnTo>
                <a:lnTo>
                  <a:pt x="42793" y="7884"/>
                </a:lnTo>
                <a:lnTo>
                  <a:pt x="44018" y="6328"/>
                </a:lnTo>
                <a:lnTo>
                  <a:pt x="45213" y="4762"/>
                </a:lnTo>
                <a:lnTo>
                  <a:pt x="46384" y="3186"/>
                </a:lnTo>
                <a:lnTo>
                  <a:pt x="47528" y="1598"/>
                </a:lnTo>
                <a:lnTo>
                  <a:pt x="48648" y="0"/>
                </a:lnTo>
                <a:lnTo>
                  <a:pt x="141668" y="51638"/>
                </a:lnTo>
                <a:lnTo>
                  <a:pt x="140271" y="53635"/>
                </a:lnTo>
                <a:lnTo>
                  <a:pt x="138838" y="55623"/>
                </a:lnTo>
                <a:lnTo>
                  <a:pt x="137376" y="57592"/>
                </a:lnTo>
                <a:lnTo>
                  <a:pt x="135879" y="59551"/>
                </a:lnTo>
                <a:lnTo>
                  <a:pt x="134353" y="61494"/>
                </a:lnTo>
                <a:lnTo>
                  <a:pt x="132790" y="63425"/>
                </a:lnTo>
                <a:lnTo>
                  <a:pt x="131195" y="65340"/>
                </a:lnTo>
                <a:lnTo>
                  <a:pt x="129572" y="67241"/>
                </a:lnTo>
                <a:lnTo>
                  <a:pt x="127912" y="69130"/>
                </a:lnTo>
                <a:lnTo>
                  <a:pt x="126220" y="71002"/>
                </a:lnTo>
                <a:lnTo>
                  <a:pt x="124500" y="72863"/>
                </a:lnTo>
                <a:lnTo>
                  <a:pt x="122742" y="74710"/>
                </a:lnTo>
                <a:lnTo>
                  <a:pt x="120957" y="76542"/>
                </a:lnTo>
                <a:lnTo>
                  <a:pt x="119135" y="78361"/>
                </a:lnTo>
                <a:lnTo>
                  <a:pt x="117285" y="80168"/>
                </a:lnTo>
                <a:lnTo>
                  <a:pt x="115399" y="81958"/>
                </a:lnTo>
                <a:lnTo>
                  <a:pt x="113483" y="83736"/>
                </a:lnTo>
                <a:lnTo>
                  <a:pt x="111532" y="85500"/>
                </a:lnTo>
                <a:lnTo>
                  <a:pt x="109552" y="87249"/>
                </a:lnTo>
                <a:lnTo>
                  <a:pt x="107537" y="88988"/>
                </a:lnTo>
                <a:lnTo>
                  <a:pt x="105492" y="90709"/>
                </a:lnTo>
                <a:lnTo>
                  <a:pt x="103414" y="92419"/>
                </a:lnTo>
                <a:lnTo>
                  <a:pt x="101301" y="94114"/>
                </a:lnTo>
                <a:lnTo>
                  <a:pt x="99158" y="95795"/>
                </a:lnTo>
                <a:lnTo>
                  <a:pt x="96984" y="97462"/>
                </a:lnTo>
                <a:lnTo>
                  <a:pt x="94778" y="99118"/>
                </a:lnTo>
                <a:lnTo>
                  <a:pt x="92539" y="100760"/>
                </a:lnTo>
                <a:lnTo>
                  <a:pt x="90267" y="102383"/>
                </a:lnTo>
                <a:lnTo>
                  <a:pt x="87963" y="104000"/>
                </a:lnTo>
                <a:lnTo>
                  <a:pt x="85626" y="105599"/>
                </a:lnTo>
                <a:lnTo>
                  <a:pt x="83258" y="107186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01" name="Freeform 356"/>
          <p:cNvSpPr/>
          <p:nvPr userDrawn="1"/>
        </p:nvSpPr>
        <p:spPr>
          <a:xfrm>
            <a:off x="1680994" y="97806"/>
            <a:ext cx="153300" cy="27961"/>
          </a:xfrm>
          <a:custGeom>
            <a:rect l="0" t="0" r="0" b="0"/>
            <a:pathLst>
              <a:path w="153300" h="27961">
                <a:moveTo>
                  <a:pt x="84172" y="27961"/>
                </a:moveTo>
                <a:lnTo>
                  <a:pt x="0" y="0"/>
                </a:lnTo>
                <a:lnTo>
                  <a:pt x="55300" y="0"/>
                </a:lnTo>
                <a:lnTo>
                  <a:pt x="153300" y="279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02" name="Freeform 357"/>
          <p:cNvSpPr/>
          <p:nvPr userDrawn="1"/>
        </p:nvSpPr>
        <p:spPr>
          <a:xfrm>
            <a:off x="1680994" y="97806"/>
            <a:ext cx="153300" cy="27961"/>
          </a:xfrm>
          <a:custGeom>
            <a:rect l="0" t="0" r="0" b="0"/>
            <a:pathLst>
              <a:path w="153300" h="27961">
                <a:moveTo>
                  <a:pt x="84172" y="27961"/>
                </a:moveTo>
                <a:lnTo>
                  <a:pt x="0" y="0"/>
                </a:lnTo>
                <a:lnTo>
                  <a:pt x="55300" y="0"/>
                </a:lnTo>
                <a:lnTo>
                  <a:pt x="153300" y="279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03" name="Freeform 358"/>
          <p:cNvSpPr/>
          <p:nvPr userDrawn="1"/>
        </p:nvSpPr>
        <p:spPr>
          <a:xfrm>
            <a:off x="1736294" y="78880"/>
            <a:ext cx="98000" cy="46887"/>
          </a:xfrm>
          <a:custGeom>
            <a:rect l="0" t="0" r="0" b="0"/>
            <a:pathLst>
              <a:path w="98000" h="46887">
                <a:moveTo>
                  <a:pt x="98000" y="46887"/>
                </a:moveTo>
                <a:lnTo>
                  <a:pt x="0" y="18926"/>
                </a:lnTo>
                <a:lnTo>
                  <a:pt x="0" y="0"/>
                </a:lnTo>
                <a:lnTo>
                  <a:pt x="98000" y="23227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04" name="Freeform 359"/>
          <p:cNvSpPr/>
          <p:nvPr userDrawn="1"/>
        </p:nvSpPr>
        <p:spPr>
          <a:xfrm>
            <a:off x="1736294" y="78880"/>
            <a:ext cx="98000" cy="46887"/>
          </a:xfrm>
          <a:custGeom>
            <a:rect l="0" t="0" r="0" b="0"/>
            <a:pathLst>
              <a:path w="98000" h="46887">
                <a:moveTo>
                  <a:pt x="98000" y="46887"/>
                </a:moveTo>
                <a:lnTo>
                  <a:pt x="0" y="18926"/>
                </a:lnTo>
                <a:lnTo>
                  <a:pt x="0" y="0"/>
                </a:lnTo>
                <a:lnTo>
                  <a:pt x="98000" y="23227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05" name="Freeform 360"/>
          <p:cNvSpPr/>
          <p:nvPr userDrawn="1"/>
        </p:nvSpPr>
        <p:spPr>
          <a:xfrm>
            <a:off x="1772770" y="196996"/>
            <a:ext cx="122335" cy="72252"/>
          </a:xfrm>
          <a:custGeom>
            <a:rect l="0" t="0" r="0" b="0"/>
            <a:pathLst>
              <a:path w="122335" h="72252">
                <a:moveTo>
                  <a:pt x="107116" y="72252"/>
                </a:moveTo>
                <a:lnTo>
                  <a:pt x="0" y="15598"/>
                </a:lnTo>
                <a:lnTo>
                  <a:pt x="12174" y="0"/>
                </a:lnTo>
                <a:lnTo>
                  <a:pt x="122335" y="5275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06" name="Freeform 361"/>
          <p:cNvSpPr/>
          <p:nvPr userDrawn="1"/>
        </p:nvSpPr>
        <p:spPr>
          <a:xfrm>
            <a:off x="1772770" y="196996"/>
            <a:ext cx="122335" cy="72252"/>
          </a:xfrm>
          <a:custGeom>
            <a:rect l="0" t="0" r="0" b="0"/>
            <a:pathLst>
              <a:path w="122335" h="72252">
                <a:moveTo>
                  <a:pt x="107116" y="72252"/>
                </a:moveTo>
                <a:lnTo>
                  <a:pt x="0" y="15598"/>
                </a:lnTo>
                <a:lnTo>
                  <a:pt x="12174" y="0"/>
                </a:lnTo>
                <a:lnTo>
                  <a:pt x="122335" y="5275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07" name="Freeform 362"/>
          <p:cNvSpPr/>
          <p:nvPr userDrawn="1"/>
        </p:nvSpPr>
        <p:spPr>
          <a:xfrm>
            <a:off x="1716383" y="161335"/>
            <a:ext cx="117911" cy="81464"/>
          </a:xfrm>
          <a:custGeom>
            <a:rect l="0" t="0" r="0" b="0"/>
            <a:pathLst>
              <a:path w="117911" h="81464">
                <a:moveTo>
                  <a:pt x="93020" y="81464"/>
                </a:moveTo>
                <a:lnTo>
                  <a:pt x="0" y="30098"/>
                </a:lnTo>
                <a:lnTo>
                  <a:pt x="420" y="29602"/>
                </a:lnTo>
                <a:lnTo>
                  <a:pt x="848" y="29088"/>
                </a:lnTo>
                <a:lnTo>
                  <a:pt x="1288" y="28550"/>
                </a:lnTo>
                <a:lnTo>
                  <a:pt x="1735" y="27997"/>
                </a:lnTo>
                <a:lnTo>
                  <a:pt x="2188" y="27420"/>
                </a:lnTo>
                <a:lnTo>
                  <a:pt x="2649" y="26827"/>
                </a:lnTo>
                <a:lnTo>
                  <a:pt x="3120" y="26211"/>
                </a:lnTo>
                <a:lnTo>
                  <a:pt x="3599" y="25578"/>
                </a:lnTo>
                <a:lnTo>
                  <a:pt x="4089" y="24926"/>
                </a:lnTo>
                <a:lnTo>
                  <a:pt x="4586" y="24253"/>
                </a:lnTo>
                <a:lnTo>
                  <a:pt x="5094" y="23559"/>
                </a:lnTo>
                <a:lnTo>
                  <a:pt x="5608" y="22845"/>
                </a:lnTo>
                <a:lnTo>
                  <a:pt x="6130" y="22114"/>
                </a:lnTo>
                <a:lnTo>
                  <a:pt x="6662" y="21363"/>
                </a:lnTo>
                <a:lnTo>
                  <a:pt x="7203" y="20587"/>
                </a:lnTo>
                <a:lnTo>
                  <a:pt x="7751" y="19799"/>
                </a:lnTo>
                <a:lnTo>
                  <a:pt x="8308" y="18986"/>
                </a:lnTo>
                <a:lnTo>
                  <a:pt x="8873" y="18154"/>
                </a:lnTo>
                <a:lnTo>
                  <a:pt x="9449" y="17305"/>
                </a:lnTo>
                <a:lnTo>
                  <a:pt x="10033" y="16437"/>
                </a:lnTo>
                <a:lnTo>
                  <a:pt x="10623" y="15544"/>
                </a:lnTo>
                <a:lnTo>
                  <a:pt x="11224" y="14637"/>
                </a:lnTo>
                <a:lnTo>
                  <a:pt x="11833" y="13708"/>
                </a:lnTo>
                <a:lnTo>
                  <a:pt x="12448" y="12758"/>
                </a:lnTo>
                <a:lnTo>
                  <a:pt x="13075" y="11789"/>
                </a:lnTo>
                <a:lnTo>
                  <a:pt x="13708" y="10804"/>
                </a:lnTo>
                <a:lnTo>
                  <a:pt x="14352" y="9795"/>
                </a:lnTo>
                <a:lnTo>
                  <a:pt x="15004" y="8769"/>
                </a:lnTo>
                <a:lnTo>
                  <a:pt x="15663" y="7725"/>
                </a:lnTo>
                <a:lnTo>
                  <a:pt x="16332" y="6660"/>
                </a:lnTo>
                <a:lnTo>
                  <a:pt x="17009" y="5572"/>
                </a:lnTo>
                <a:lnTo>
                  <a:pt x="17694" y="4467"/>
                </a:lnTo>
                <a:lnTo>
                  <a:pt x="17978" y="3665"/>
                </a:lnTo>
                <a:lnTo>
                  <a:pt x="18255" y="2933"/>
                </a:lnTo>
                <a:lnTo>
                  <a:pt x="18528" y="2271"/>
                </a:lnTo>
                <a:lnTo>
                  <a:pt x="18806" y="1681"/>
                </a:lnTo>
                <a:lnTo>
                  <a:pt x="19079" y="1159"/>
                </a:lnTo>
                <a:lnTo>
                  <a:pt x="19353" y="704"/>
                </a:lnTo>
                <a:lnTo>
                  <a:pt x="19630" y="316"/>
                </a:lnTo>
                <a:lnTo>
                  <a:pt x="19911" y="0"/>
                </a:lnTo>
                <a:lnTo>
                  <a:pt x="117911" y="43840"/>
                </a:lnTo>
                <a:lnTo>
                  <a:pt x="117561" y="44240"/>
                </a:lnTo>
                <a:lnTo>
                  <a:pt x="117212" y="44722"/>
                </a:lnTo>
                <a:lnTo>
                  <a:pt x="116867" y="45288"/>
                </a:lnTo>
                <a:lnTo>
                  <a:pt x="116524" y="45943"/>
                </a:lnTo>
                <a:lnTo>
                  <a:pt x="116182" y="46681"/>
                </a:lnTo>
                <a:lnTo>
                  <a:pt x="115837" y="47509"/>
                </a:lnTo>
                <a:lnTo>
                  <a:pt x="115491" y="48424"/>
                </a:lnTo>
                <a:lnTo>
                  <a:pt x="115138" y="49428"/>
                </a:lnTo>
                <a:lnTo>
                  <a:pt x="114281" y="50806"/>
                </a:lnTo>
                <a:lnTo>
                  <a:pt x="113435" y="52164"/>
                </a:lnTo>
                <a:lnTo>
                  <a:pt x="112597" y="53496"/>
                </a:lnTo>
                <a:lnTo>
                  <a:pt x="111773" y="54802"/>
                </a:lnTo>
                <a:lnTo>
                  <a:pt x="110958" y="56088"/>
                </a:lnTo>
                <a:lnTo>
                  <a:pt x="110156" y="57348"/>
                </a:lnTo>
                <a:lnTo>
                  <a:pt x="109363" y="58578"/>
                </a:lnTo>
                <a:lnTo>
                  <a:pt x="108579" y="59793"/>
                </a:lnTo>
                <a:lnTo>
                  <a:pt x="107809" y="60976"/>
                </a:lnTo>
                <a:lnTo>
                  <a:pt x="107049" y="62136"/>
                </a:lnTo>
                <a:lnTo>
                  <a:pt x="106296" y="63274"/>
                </a:lnTo>
                <a:lnTo>
                  <a:pt x="105559" y="64386"/>
                </a:lnTo>
                <a:lnTo>
                  <a:pt x="104831" y="65473"/>
                </a:lnTo>
                <a:lnTo>
                  <a:pt x="104111" y="66535"/>
                </a:lnTo>
                <a:lnTo>
                  <a:pt x="103406" y="67575"/>
                </a:lnTo>
                <a:lnTo>
                  <a:pt x="102707" y="68590"/>
                </a:lnTo>
                <a:lnTo>
                  <a:pt x="102023" y="69577"/>
                </a:lnTo>
                <a:lnTo>
                  <a:pt x="101346" y="70542"/>
                </a:lnTo>
                <a:lnTo>
                  <a:pt x="100684" y="71484"/>
                </a:lnTo>
                <a:lnTo>
                  <a:pt x="100029" y="72398"/>
                </a:lnTo>
                <a:lnTo>
                  <a:pt x="99385" y="73289"/>
                </a:lnTo>
                <a:lnTo>
                  <a:pt x="98755" y="74156"/>
                </a:lnTo>
                <a:lnTo>
                  <a:pt x="98132" y="74998"/>
                </a:lnTo>
                <a:lnTo>
                  <a:pt x="97519" y="75816"/>
                </a:lnTo>
                <a:lnTo>
                  <a:pt x="96922" y="76607"/>
                </a:lnTo>
                <a:lnTo>
                  <a:pt x="96332" y="77375"/>
                </a:lnTo>
                <a:lnTo>
                  <a:pt x="95752" y="78120"/>
                </a:lnTo>
                <a:lnTo>
                  <a:pt x="95186" y="78837"/>
                </a:lnTo>
                <a:lnTo>
                  <a:pt x="94629" y="79531"/>
                </a:lnTo>
                <a:lnTo>
                  <a:pt x="94082" y="80200"/>
                </a:lnTo>
                <a:lnTo>
                  <a:pt x="93546" y="80845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08" name="Freeform 363"/>
          <p:cNvSpPr/>
          <p:nvPr userDrawn="1"/>
        </p:nvSpPr>
        <p:spPr>
          <a:xfrm>
            <a:off x="1716383" y="161335"/>
            <a:ext cx="117911" cy="81464"/>
          </a:xfrm>
          <a:custGeom>
            <a:rect l="0" t="0" r="0" b="0"/>
            <a:pathLst>
              <a:path w="117911" h="81464">
                <a:moveTo>
                  <a:pt x="93020" y="81464"/>
                </a:moveTo>
                <a:lnTo>
                  <a:pt x="0" y="30098"/>
                </a:lnTo>
                <a:lnTo>
                  <a:pt x="420" y="29602"/>
                </a:lnTo>
                <a:lnTo>
                  <a:pt x="848" y="29088"/>
                </a:lnTo>
                <a:lnTo>
                  <a:pt x="1288" y="28550"/>
                </a:lnTo>
                <a:lnTo>
                  <a:pt x="1735" y="27997"/>
                </a:lnTo>
                <a:lnTo>
                  <a:pt x="2188" y="27420"/>
                </a:lnTo>
                <a:lnTo>
                  <a:pt x="2649" y="26827"/>
                </a:lnTo>
                <a:lnTo>
                  <a:pt x="3120" y="26211"/>
                </a:lnTo>
                <a:lnTo>
                  <a:pt x="3599" y="25578"/>
                </a:lnTo>
                <a:lnTo>
                  <a:pt x="4089" y="24926"/>
                </a:lnTo>
                <a:lnTo>
                  <a:pt x="4586" y="24253"/>
                </a:lnTo>
                <a:lnTo>
                  <a:pt x="5094" y="23559"/>
                </a:lnTo>
                <a:lnTo>
                  <a:pt x="5608" y="22845"/>
                </a:lnTo>
                <a:lnTo>
                  <a:pt x="6130" y="22114"/>
                </a:lnTo>
                <a:lnTo>
                  <a:pt x="6662" y="21363"/>
                </a:lnTo>
                <a:lnTo>
                  <a:pt x="7203" y="20587"/>
                </a:lnTo>
                <a:lnTo>
                  <a:pt x="7751" y="19799"/>
                </a:lnTo>
                <a:lnTo>
                  <a:pt x="8308" y="18986"/>
                </a:lnTo>
                <a:lnTo>
                  <a:pt x="8873" y="18154"/>
                </a:lnTo>
                <a:lnTo>
                  <a:pt x="9449" y="17305"/>
                </a:lnTo>
                <a:lnTo>
                  <a:pt x="10033" y="16437"/>
                </a:lnTo>
                <a:lnTo>
                  <a:pt x="10623" y="15544"/>
                </a:lnTo>
                <a:lnTo>
                  <a:pt x="11224" y="14637"/>
                </a:lnTo>
                <a:lnTo>
                  <a:pt x="11833" y="13708"/>
                </a:lnTo>
                <a:lnTo>
                  <a:pt x="12448" y="12758"/>
                </a:lnTo>
                <a:lnTo>
                  <a:pt x="13075" y="11789"/>
                </a:lnTo>
                <a:lnTo>
                  <a:pt x="13708" y="10804"/>
                </a:lnTo>
                <a:lnTo>
                  <a:pt x="14352" y="9795"/>
                </a:lnTo>
                <a:lnTo>
                  <a:pt x="15004" y="8769"/>
                </a:lnTo>
                <a:lnTo>
                  <a:pt x="15663" y="7725"/>
                </a:lnTo>
                <a:lnTo>
                  <a:pt x="16332" y="6660"/>
                </a:lnTo>
                <a:lnTo>
                  <a:pt x="17009" y="5572"/>
                </a:lnTo>
                <a:lnTo>
                  <a:pt x="17694" y="4467"/>
                </a:lnTo>
                <a:lnTo>
                  <a:pt x="17978" y="3665"/>
                </a:lnTo>
                <a:lnTo>
                  <a:pt x="18255" y="2933"/>
                </a:lnTo>
                <a:lnTo>
                  <a:pt x="18528" y="2271"/>
                </a:lnTo>
                <a:lnTo>
                  <a:pt x="18806" y="1681"/>
                </a:lnTo>
                <a:lnTo>
                  <a:pt x="19079" y="1159"/>
                </a:lnTo>
                <a:lnTo>
                  <a:pt x="19353" y="704"/>
                </a:lnTo>
                <a:lnTo>
                  <a:pt x="19630" y="316"/>
                </a:lnTo>
                <a:lnTo>
                  <a:pt x="19911" y="0"/>
                </a:lnTo>
                <a:lnTo>
                  <a:pt x="117911" y="43840"/>
                </a:lnTo>
                <a:lnTo>
                  <a:pt x="117561" y="44240"/>
                </a:lnTo>
                <a:lnTo>
                  <a:pt x="117212" y="44722"/>
                </a:lnTo>
                <a:lnTo>
                  <a:pt x="116867" y="45288"/>
                </a:lnTo>
                <a:lnTo>
                  <a:pt x="116524" y="45943"/>
                </a:lnTo>
                <a:lnTo>
                  <a:pt x="116182" y="46681"/>
                </a:lnTo>
                <a:lnTo>
                  <a:pt x="115837" y="47509"/>
                </a:lnTo>
                <a:lnTo>
                  <a:pt x="115491" y="48424"/>
                </a:lnTo>
                <a:lnTo>
                  <a:pt x="115138" y="49428"/>
                </a:lnTo>
                <a:lnTo>
                  <a:pt x="114281" y="50806"/>
                </a:lnTo>
                <a:lnTo>
                  <a:pt x="113435" y="52164"/>
                </a:lnTo>
                <a:lnTo>
                  <a:pt x="112597" y="53496"/>
                </a:lnTo>
                <a:lnTo>
                  <a:pt x="111773" y="54802"/>
                </a:lnTo>
                <a:lnTo>
                  <a:pt x="110958" y="56088"/>
                </a:lnTo>
                <a:lnTo>
                  <a:pt x="110156" y="57348"/>
                </a:lnTo>
                <a:lnTo>
                  <a:pt x="109363" y="58578"/>
                </a:lnTo>
                <a:lnTo>
                  <a:pt x="108579" y="59793"/>
                </a:lnTo>
                <a:lnTo>
                  <a:pt x="107809" y="60976"/>
                </a:lnTo>
                <a:lnTo>
                  <a:pt x="107049" y="62136"/>
                </a:lnTo>
                <a:lnTo>
                  <a:pt x="106296" y="63274"/>
                </a:lnTo>
                <a:lnTo>
                  <a:pt x="105559" y="64386"/>
                </a:lnTo>
                <a:lnTo>
                  <a:pt x="104831" y="65473"/>
                </a:lnTo>
                <a:lnTo>
                  <a:pt x="104111" y="66535"/>
                </a:lnTo>
                <a:lnTo>
                  <a:pt x="103406" y="67575"/>
                </a:lnTo>
                <a:lnTo>
                  <a:pt x="102707" y="68590"/>
                </a:lnTo>
                <a:lnTo>
                  <a:pt x="102023" y="69577"/>
                </a:lnTo>
                <a:lnTo>
                  <a:pt x="101346" y="70542"/>
                </a:lnTo>
                <a:lnTo>
                  <a:pt x="100684" y="71484"/>
                </a:lnTo>
                <a:lnTo>
                  <a:pt x="100029" y="72398"/>
                </a:lnTo>
                <a:lnTo>
                  <a:pt x="99385" y="73289"/>
                </a:lnTo>
                <a:lnTo>
                  <a:pt x="98755" y="74156"/>
                </a:lnTo>
                <a:lnTo>
                  <a:pt x="98132" y="74998"/>
                </a:lnTo>
                <a:lnTo>
                  <a:pt x="97519" y="75816"/>
                </a:lnTo>
                <a:lnTo>
                  <a:pt x="96922" y="76607"/>
                </a:lnTo>
                <a:lnTo>
                  <a:pt x="96332" y="77375"/>
                </a:lnTo>
                <a:lnTo>
                  <a:pt x="95752" y="78120"/>
                </a:lnTo>
                <a:lnTo>
                  <a:pt x="95186" y="78837"/>
                </a:lnTo>
                <a:lnTo>
                  <a:pt x="94629" y="79531"/>
                </a:lnTo>
                <a:lnTo>
                  <a:pt x="94082" y="80200"/>
                </a:lnTo>
                <a:lnTo>
                  <a:pt x="93546" y="80845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09" name="Freeform 364"/>
          <p:cNvSpPr/>
          <p:nvPr userDrawn="1"/>
        </p:nvSpPr>
        <p:spPr>
          <a:xfrm>
            <a:off x="1673254" y="44313"/>
            <a:ext cx="82239" cy="57794"/>
          </a:xfrm>
          <a:custGeom>
            <a:rect l="0" t="0" r="0" b="0"/>
            <a:pathLst>
              <a:path w="82239" h="57794">
                <a:moveTo>
                  <a:pt x="82239" y="57794"/>
                </a:moveTo>
                <a:lnTo>
                  <a:pt x="0" y="34567"/>
                </a:lnTo>
                <a:lnTo>
                  <a:pt x="0" y="0"/>
                </a:lnTo>
                <a:lnTo>
                  <a:pt x="82239" y="1458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10" name="Freeform 365"/>
          <p:cNvSpPr/>
          <p:nvPr userDrawn="1"/>
        </p:nvSpPr>
        <p:spPr>
          <a:xfrm>
            <a:off x="1673254" y="44313"/>
            <a:ext cx="82239" cy="57794"/>
          </a:xfrm>
          <a:custGeom>
            <a:rect l="0" t="0" r="0" b="0"/>
            <a:pathLst>
              <a:path w="82239" h="57794">
                <a:moveTo>
                  <a:pt x="82239" y="57794"/>
                </a:moveTo>
                <a:lnTo>
                  <a:pt x="0" y="34567"/>
                </a:lnTo>
                <a:lnTo>
                  <a:pt x="0" y="0"/>
                </a:lnTo>
                <a:lnTo>
                  <a:pt x="82239" y="1458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11" name="Freeform 366"/>
          <p:cNvSpPr/>
          <p:nvPr userDrawn="1"/>
        </p:nvSpPr>
        <p:spPr>
          <a:xfrm>
            <a:off x="1892246" y="19776"/>
            <a:ext cx="182578" cy="8449"/>
          </a:xfrm>
          <a:custGeom>
            <a:rect l="0" t="0" r="0" b="0"/>
            <a:pathLst>
              <a:path w="182578" h="8449">
                <a:moveTo>
                  <a:pt x="136984" y="8449"/>
                </a:moveTo>
                <a:lnTo>
                  <a:pt x="0" y="0"/>
                </a:lnTo>
                <a:lnTo>
                  <a:pt x="36472" y="0"/>
                </a:lnTo>
                <a:lnTo>
                  <a:pt x="182578" y="844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12" name="Freeform 367"/>
          <p:cNvSpPr/>
          <p:nvPr userDrawn="1"/>
        </p:nvSpPr>
        <p:spPr>
          <a:xfrm>
            <a:off x="1892246" y="19776"/>
            <a:ext cx="182578" cy="8449"/>
          </a:xfrm>
          <a:custGeom>
            <a:rect l="0" t="0" r="0" b="0"/>
            <a:pathLst>
              <a:path w="182578" h="8449">
                <a:moveTo>
                  <a:pt x="136984" y="8449"/>
                </a:moveTo>
                <a:lnTo>
                  <a:pt x="0" y="0"/>
                </a:lnTo>
                <a:lnTo>
                  <a:pt x="36472" y="0"/>
                </a:lnTo>
                <a:lnTo>
                  <a:pt x="182578" y="8449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13" name="Freeform 368"/>
          <p:cNvSpPr/>
          <p:nvPr userDrawn="1"/>
        </p:nvSpPr>
        <p:spPr>
          <a:xfrm>
            <a:off x="1772770" y="44313"/>
            <a:ext cx="181789" cy="14584"/>
          </a:xfrm>
          <a:custGeom>
            <a:rect l="0" t="0" r="0" b="0"/>
            <a:pathLst>
              <a:path w="181789" h="14584">
                <a:moveTo>
                  <a:pt x="107116" y="14584"/>
                </a:moveTo>
                <a:lnTo>
                  <a:pt x="0" y="0"/>
                </a:lnTo>
                <a:lnTo>
                  <a:pt x="59738" y="0"/>
                </a:lnTo>
                <a:lnTo>
                  <a:pt x="181789" y="14584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14" name="Freeform 369"/>
          <p:cNvSpPr/>
          <p:nvPr userDrawn="1"/>
        </p:nvSpPr>
        <p:spPr>
          <a:xfrm>
            <a:off x="1772770" y="44313"/>
            <a:ext cx="181789" cy="14584"/>
          </a:xfrm>
          <a:custGeom>
            <a:rect l="0" t="0" r="0" b="0"/>
            <a:pathLst>
              <a:path w="181789" h="14584">
                <a:moveTo>
                  <a:pt x="107116" y="14584"/>
                </a:moveTo>
                <a:lnTo>
                  <a:pt x="0" y="0"/>
                </a:lnTo>
                <a:lnTo>
                  <a:pt x="59738" y="0"/>
                </a:lnTo>
                <a:lnTo>
                  <a:pt x="181789" y="14584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15" name="Freeform 370"/>
          <p:cNvSpPr/>
          <p:nvPr userDrawn="1"/>
        </p:nvSpPr>
        <p:spPr>
          <a:xfrm>
            <a:off x="1736294" y="19822"/>
            <a:ext cx="98000" cy="39075"/>
          </a:xfrm>
          <a:custGeom>
            <a:rect l="0" t="0" r="0" b="0"/>
            <a:pathLst>
              <a:path w="98000" h="39075">
                <a:moveTo>
                  <a:pt x="98000" y="39075"/>
                </a:moveTo>
                <a:lnTo>
                  <a:pt x="0" y="24491"/>
                </a:lnTo>
                <a:lnTo>
                  <a:pt x="0" y="0"/>
                </a:lnTo>
                <a:lnTo>
                  <a:pt x="98000" y="846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16" name="Freeform 371"/>
          <p:cNvSpPr/>
          <p:nvPr userDrawn="1"/>
        </p:nvSpPr>
        <p:spPr>
          <a:xfrm>
            <a:off x="1736294" y="19822"/>
            <a:ext cx="98000" cy="39075"/>
          </a:xfrm>
          <a:custGeom>
            <a:rect l="0" t="0" r="0" b="0"/>
            <a:pathLst>
              <a:path w="98000" h="39075">
                <a:moveTo>
                  <a:pt x="98000" y="39075"/>
                </a:moveTo>
                <a:lnTo>
                  <a:pt x="0" y="24491"/>
                </a:lnTo>
                <a:lnTo>
                  <a:pt x="0" y="0"/>
                </a:lnTo>
                <a:lnTo>
                  <a:pt x="98000" y="846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17" name="Freeform 372"/>
          <p:cNvSpPr/>
          <p:nvPr userDrawn="1"/>
        </p:nvSpPr>
        <p:spPr>
          <a:xfrm>
            <a:off x="1736294" y="130141"/>
            <a:ext cx="98000" cy="75034"/>
          </a:xfrm>
          <a:custGeom>
            <a:rect l="0" t="0" r="0" b="0"/>
            <a:pathLst>
              <a:path w="98000" h="75034">
                <a:moveTo>
                  <a:pt x="98000" y="75034"/>
                </a:moveTo>
                <a:lnTo>
                  <a:pt x="0" y="31194"/>
                </a:lnTo>
                <a:lnTo>
                  <a:pt x="0" y="0"/>
                </a:lnTo>
                <a:lnTo>
                  <a:pt x="98000" y="36043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18" name="Freeform 373"/>
          <p:cNvSpPr/>
          <p:nvPr userDrawn="1"/>
        </p:nvSpPr>
        <p:spPr>
          <a:xfrm>
            <a:off x="1736294" y="130141"/>
            <a:ext cx="98000" cy="75034"/>
          </a:xfrm>
          <a:custGeom>
            <a:rect l="0" t="0" r="0" b="0"/>
            <a:pathLst>
              <a:path w="98000" h="75034">
                <a:moveTo>
                  <a:pt x="98000" y="75034"/>
                </a:moveTo>
                <a:lnTo>
                  <a:pt x="0" y="31194"/>
                </a:lnTo>
                <a:lnTo>
                  <a:pt x="0" y="0"/>
                </a:lnTo>
                <a:lnTo>
                  <a:pt x="98000" y="36043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19" name="Freeform 374"/>
          <p:cNvSpPr/>
          <p:nvPr userDrawn="1"/>
        </p:nvSpPr>
        <p:spPr>
          <a:xfrm>
            <a:off x="1680994" y="97806"/>
            <a:ext cx="84172" cy="146361"/>
          </a:xfrm>
          <a:custGeom>
            <a:rect l="0" t="0" r="0" b="0"/>
            <a:pathLst>
              <a:path w="84172" h="146361">
                <a:moveTo>
                  <a:pt x="84172" y="146361"/>
                </a:moveTo>
                <a:lnTo>
                  <a:pt x="0" y="94723"/>
                </a:lnTo>
                <a:lnTo>
                  <a:pt x="0" y="0"/>
                </a:lnTo>
                <a:lnTo>
                  <a:pt x="84172" y="27961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20" name="Freeform 375"/>
          <p:cNvSpPr/>
          <p:nvPr userDrawn="1"/>
        </p:nvSpPr>
        <p:spPr>
          <a:xfrm>
            <a:off x="1680994" y="97806"/>
            <a:ext cx="84172" cy="146361"/>
          </a:xfrm>
          <a:custGeom>
            <a:rect l="0" t="0" r="0" b="0"/>
            <a:pathLst>
              <a:path w="84172" h="146361">
                <a:moveTo>
                  <a:pt x="84172" y="146361"/>
                </a:moveTo>
                <a:lnTo>
                  <a:pt x="0" y="94723"/>
                </a:lnTo>
                <a:lnTo>
                  <a:pt x="0" y="0"/>
                </a:lnTo>
                <a:lnTo>
                  <a:pt x="84172" y="27961"/>
                </a:lnTo>
                <a:close/>
              </a:path>
            </a:pathLst>
          </a:custGeom>
          <a:solidFill>
            <a:srgbClr val="DAECCC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21" name="Freeform 376"/>
          <p:cNvSpPr/>
          <p:nvPr userDrawn="1"/>
        </p:nvSpPr>
        <p:spPr>
          <a:xfrm>
            <a:off x="646012" y="28225"/>
            <a:ext cx="1430641" cy="334343"/>
          </a:xfrm>
          <a:custGeom>
            <a:rect l="0" t="0" r="0" b="0"/>
            <a:pathLst>
              <a:path w="1430641" h="334343">
                <a:moveTo>
                  <a:pt x="0" y="328756"/>
                </a:moveTo>
                <a:lnTo>
                  <a:pt x="0" y="15335"/>
                </a:lnTo>
                <a:lnTo>
                  <a:pt x="305471" y="15335"/>
                </a:lnTo>
                <a:lnTo>
                  <a:pt x="305471" y="267476"/>
                </a:lnTo>
                <a:cubicBezTo>
                  <a:pt x="307300" y="308369"/>
                  <a:pt x="288897" y="327865"/>
                  <a:pt x="250204" y="326023"/>
                </a:cubicBezTo>
                <a:cubicBezTo>
                  <a:pt x="238173" y="326912"/>
                  <a:pt x="219298" y="327390"/>
                  <a:pt x="193522" y="327390"/>
                </a:cubicBezTo>
                <a:cubicBezTo>
                  <a:pt x="192579" y="324598"/>
                  <a:pt x="191635" y="319960"/>
                  <a:pt x="190750" y="313480"/>
                </a:cubicBezTo>
                <a:cubicBezTo>
                  <a:pt x="187977" y="299513"/>
                  <a:pt x="185206" y="288874"/>
                  <a:pt x="182434" y="281445"/>
                </a:cubicBezTo>
                <a:cubicBezTo>
                  <a:pt x="189806" y="281445"/>
                  <a:pt x="199951" y="281859"/>
                  <a:pt x="212868" y="282812"/>
                </a:cubicBezTo>
                <a:cubicBezTo>
                  <a:pt x="222069" y="282812"/>
                  <a:pt x="228085" y="282812"/>
                  <a:pt x="230799" y="282812"/>
                </a:cubicBezTo>
                <a:cubicBezTo>
                  <a:pt x="247432" y="283762"/>
                  <a:pt x="255276" y="275381"/>
                  <a:pt x="254334" y="257727"/>
                </a:cubicBezTo>
                <a:lnTo>
                  <a:pt x="254334" y="59915"/>
                </a:lnTo>
                <a:lnTo>
                  <a:pt x="51139" y="59915"/>
                </a:lnTo>
                <a:lnTo>
                  <a:pt x="51139" y="328756"/>
                </a:lnTo>
                <a:close/>
                <a:moveTo>
                  <a:pt x="77386" y="267476"/>
                </a:moveTo>
                <a:lnTo>
                  <a:pt x="77386" y="144914"/>
                </a:lnTo>
                <a:lnTo>
                  <a:pt x="229443" y="144914"/>
                </a:lnTo>
                <a:lnTo>
                  <a:pt x="229443" y="267476"/>
                </a:lnTo>
                <a:close/>
                <a:moveTo>
                  <a:pt x="63583" y="123991"/>
                </a:moveTo>
                <a:lnTo>
                  <a:pt x="63583" y="80779"/>
                </a:lnTo>
                <a:lnTo>
                  <a:pt x="241888" y="80779"/>
                </a:lnTo>
                <a:lnTo>
                  <a:pt x="241888" y="123991"/>
                </a:lnTo>
                <a:close/>
                <a:moveTo>
                  <a:pt x="124395" y="186698"/>
                </a:moveTo>
                <a:lnTo>
                  <a:pt x="124395" y="225690"/>
                </a:lnTo>
                <a:lnTo>
                  <a:pt x="182434" y="225690"/>
                </a:lnTo>
                <a:lnTo>
                  <a:pt x="182434" y="186698"/>
                </a:lnTo>
                <a:close/>
                <a:moveTo>
                  <a:pt x="361019" y="157395"/>
                </a:moveTo>
                <a:lnTo>
                  <a:pt x="361019" y="111449"/>
                </a:lnTo>
                <a:lnTo>
                  <a:pt x="408028" y="111449"/>
                </a:lnTo>
                <a:lnTo>
                  <a:pt x="408028" y="25085"/>
                </a:lnTo>
                <a:lnTo>
                  <a:pt x="457812" y="25085"/>
                </a:lnTo>
                <a:lnTo>
                  <a:pt x="457812" y="111449"/>
                </a:lnTo>
                <a:lnTo>
                  <a:pt x="511718" y="111449"/>
                </a:lnTo>
                <a:lnTo>
                  <a:pt x="511718" y="0"/>
                </a:lnTo>
                <a:lnTo>
                  <a:pt x="562857" y="0"/>
                </a:lnTo>
                <a:lnTo>
                  <a:pt x="562857" y="34833"/>
                </a:lnTo>
                <a:lnTo>
                  <a:pt x="666548" y="34833"/>
                </a:lnTo>
                <a:lnTo>
                  <a:pt x="666548" y="79411"/>
                </a:lnTo>
                <a:lnTo>
                  <a:pt x="562857" y="79411"/>
                </a:lnTo>
                <a:lnTo>
                  <a:pt x="562857" y="111449"/>
                </a:lnTo>
                <a:lnTo>
                  <a:pt x="692795" y="111449"/>
                </a:lnTo>
                <a:lnTo>
                  <a:pt x="692795" y="157395"/>
                </a:lnTo>
                <a:close/>
                <a:moveTo>
                  <a:pt x="508951" y="247978"/>
                </a:moveTo>
                <a:lnTo>
                  <a:pt x="508951" y="164408"/>
                </a:lnTo>
                <a:lnTo>
                  <a:pt x="558727" y="164408"/>
                </a:lnTo>
                <a:lnTo>
                  <a:pt x="558727" y="239598"/>
                </a:lnTo>
                <a:cubicBezTo>
                  <a:pt x="587276" y="221944"/>
                  <a:pt x="610813" y="201081"/>
                  <a:pt x="629212" y="176950"/>
                </a:cubicBezTo>
                <a:lnTo>
                  <a:pt x="672091" y="202032"/>
                </a:lnTo>
                <a:cubicBezTo>
                  <a:pt x="620482" y="275381"/>
                  <a:pt x="521863" y="319485"/>
                  <a:pt x="376236" y="334343"/>
                </a:cubicBezTo>
                <a:cubicBezTo>
                  <a:pt x="369810" y="313898"/>
                  <a:pt x="364262" y="299037"/>
                  <a:pt x="359665" y="289763"/>
                </a:cubicBezTo>
                <a:cubicBezTo>
                  <a:pt x="441709" y="283287"/>
                  <a:pt x="502992" y="269320"/>
                  <a:pt x="543510" y="247978"/>
                </a:cubicBezTo>
                <a:close/>
                <a:moveTo>
                  <a:pt x="394229" y="267476"/>
                </a:moveTo>
                <a:cubicBezTo>
                  <a:pt x="383199" y="251664"/>
                  <a:pt x="373465" y="239184"/>
                  <a:pt x="365210" y="229848"/>
                </a:cubicBezTo>
                <a:cubicBezTo>
                  <a:pt x="394697" y="213149"/>
                  <a:pt x="422364" y="192700"/>
                  <a:pt x="448140" y="168569"/>
                </a:cubicBezTo>
                <a:lnTo>
                  <a:pt x="481345" y="202032"/>
                </a:lnTo>
                <a:cubicBezTo>
                  <a:pt x="458284" y="223372"/>
                  <a:pt x="429265" y="245185"/>
                  <a:pt x="394229" y="267476"/>
                </a:cubicBezTo>
                <a:moveTo>
                  <a:pt x="917032" y="330184"/>
                </a:moveTo>
                <a:lnTo>
                  <a:pt x="917032" y="228484"/>
                </a:lnTo>
                <a:lnTo>
                  <a:pt x="878343" y="228484"/>
                </a:lnTo>
                <a:lnTo>
                  <a:pt x="878343" y="245185"/>
                </a:lnTo>
                <a:lnTo>
                  <a:pt x="829976" y="245185"/>
                </a:lnTo>
                <a:lnTo>
                  <a:pt x="829976" y="62708"/>
                </a:lnTo>
                <a:lnTo>
                  <a:pt x="917032" y="62708"/>
                </a:lnTo>
                <a:lnTo>
                  <a:pt x="917032" y="0"/>
                </a:lnTo>
                <a:lnTo>
                  <a:pt x="968174" y="0"/>
                </a:lnTo>
                <a:lnTo>
                  <a:pt x="968174" y="62708"/>
                </a:lnTo>
                <a:lnTo>
                  <a:pt x="1055290" y="62708"/>
                </a:lnTo>
                <a:lnTo>
                  <a:pt x="1055290" y="245185"/>
                </a:lnTo>
                <a:lnTo>
                  <a:pt x="1006924" y="245185"/>
                </a:lnTo>
                <a:lnTo>
                  <a:pt x="1006924" y="228484"/>
                </a:lnTo>
                <a:lnTo>
                  <a:pt x="968174" y="228484"/>
                </a:lnTo>
                <a:lnTo>
                  <a:pt x="968174" y="330184"/>
                </a:lnTo>
                <a:close/>
                <a:moveTo>
                  <a:pt x="778839" y="319006"/>
                </a:moveTo>
                <a:lnTo>
                  <a:pt x="730415" y="299513"/>
                </a:lnTo>
                <a:cubicBezTo>
                  <a:pt x="744276" y="257727"/>
                  <a:pt x="758549" y="211780"/>
                  <a:pt x="773295" y="161615"/>
                </a:cubicBezTo>
                <a:lnTo>
                  <a:pt x="821660" y="176950"/>
                </a:lnTo>
                <a:close/>
                <a:moveTo>
                  <a:pt x="773295" y="130941"/>
                </a:moveTo>
                <a:lnTo>
                  <a:pt x="733187" y="27877"/>
                </a:lnTo>
                <a:lnTo>
                  <a:pt x="778839" y="11174"/>
                </a:lnTo>
                <a:cubicBezTo>
                  <a:pt x="783440" y="21341"/>
                  <a:pt x="790812" y="38102"/>
                  <a:pt x="800957" y="61282"/>
                </a:cubicBezTo>
                <a:cubicBezTo>
                  <a:pt x="810158" y="83569"/>
                  <a:pt x="817061" y="100331"/>
                  <a:pt x="821660" y="111449"/>
                </a:cubicBezTo>
                <a:close/>
                <a:moveTo>
                  <a:pt x="878343" y="108654"/>
                </a:moveTo>
                <a:lnTo>
                  <a:pt x="878343" y="182538"/>
                </a:lnTo>
                <a:lnTo>
                  <a:pt x="917032" y="182538"/>
                </a:lnTo>
                <a:lnTo>
                  <a:pt x="917032" y="108654"/>
                </a:lnTo>
                <a:close/>
                <a:moveTo>
                  <a:pt x="1006924" y="108654"/>
                </a:moveTo>
                <a:lnTo>
                  <a:pt x="968174" y="108654"/>
                </a:lnTo>
                <a:lnTo>
                  <a:pt x="968174" y="182538"/>
                </a:lnTo>
                <a:lnTo>
                  <a:pt x="1006924" y="182538"/>
                </a:lnTo>
                <a:close/>
                <a:moveTo>
                  <a:pt x="1109481" y="73882"/>
                </a:moveTo>
                <a:lnTo>
                  <a:pt x="1109481" y="30672"/>
                </a:lnTo>
                <a:lnTo>
                  <a:pt x="1188282" y="30672"/>
                </a:lnTo>
                <a:lnTo>
                  <a:pt x="1188282" y="60"/>
                </a:lnTo>
                <a:lnTo>
                  <a:pt x="1233874" y="60"/>
                </a:lnTo>
                <a:lnTo>
                  <a:pt x="1233874" y="30672"/>
                </a:lnTo>
                <a:lnTo>
                  <a:pt x="1308547" y="30672"/>
                </a:lnTo>
                <a:lnTo>
                  <a:pt x="1308547" y="73882"/>
                </a:lnTo>
                <a:lnTo>
                  <a:pt x="1233874" y="73882"/>
                </a:lnTo>
                <a:lnTo>
                  <a:pt x="1233874" y="97542"/>
                </a:lnTo>
                <a:lnTo>
                  <a:pt x="1303002" y="97542"/>
                </a:lnTo>
                <a:lnTo>
                  <a:pt x="1303002" y="179744"/>
                </a:lnTo>
                <a:cubicBezTo>
                  <a:pt x="1303888" y="202032"/>
                  <a:pt x="1294215" y="213624"/>
                  <a:pt x="1273982" y="214574"/>
                </a:cubicBezTo>
                <a:cubicBezTo>
                  <a:pt x="1270268" y="215524"/>
                  <a:pt x="1261538" y="215942"/>
                  <a:pt x="1247677" y="215942"/>
                </a:cubicBezTo>
                <a:cubicBezTo>
                  <a:pt x="1245848" y="211305"/>
                  <a:pt x="1243548" y="203875"/>
                  <a:pt x="1240776" y="193651"/>
                </a:cubicBezTo>
                <a:cubicBezTo>
                  <a:pt x="1238947" y="186223"/>
                  <a:pt x="1237532" y="180694"/>
                  <a:pt x="1236647" y="176950"/>
                </a:cubicBezTo>
                <a:cubicBezTo>
                  <a:pt x="1242190" y="176950"/>
                  <a:pt x="1246792" y="176950"/>
                  <a:pt x="1250449" y="176950"/>
                </a:cubicBezTo>
                <a:cubicBezTo>
                  <a:pt x="1256936" y="176950"/>
                  <a:pt x="1260123" y="173681"/>
                  <a:pt x="1260123" y="167201"/>
                </a:cubicBezTo>
                <a:lnTo>
                  <a:pt x="1260123" y="137959"/>
                </a:lnTo>
                <a:lnTo>
                  <a:pt x="1233874" y="137959"/>
                </a:lnTo>
                <a:lnTo>
                  <a:pt x="1233874" y="241023"/>
                </a:lnTo>
                <a:lnTo>
                  <a:pt x="1249093" y="221530"/>
                </a:lnTo>
                <a:cubicBezTo>
                  <a:pt x="1265666" y="231753"/>
                  <a:pt x="1286428" y="246134"/>
                  <a:pt x="1311318" y="264740"/>
                </a:cubicBezTo>
                <a:lnTo>
                  <a:pt x="1283656" y="298145"/>
                </a:lnTo>
                <a:cubicBezTo>
                  <a:pt x="1276284" y="294458"/>
                  <a:pt x="1262895" y="285603"/>
                  <a:pt x="1243548" y="271695"/>
                </a:cubicBezTo>
                <a:cubicBezTo>
                  <a:pt x="1238947" y="267951"/>
                  <a:pt x="1235703" y="265158"/>
                  <a:pt x="1233874" y="263314"/>
                </a:cubicBezTo>
                <a:lnTo>
                  <a:pt x="1233874" y="332974"/>
                </a:lnTo>
                <a:lnTo>
                  <a:pt x="1188282" y="332974"/>
                </a:lnTo>
                <a:lnTo>
                  <a:pt x="1188282" y="249403"/>
                </a:lnTo>
                <a:cubicBezTo>
                  <a:pt x="1174421" y="271695"/>
                  <a:pt x="1152302" y="295351"/>
                  <a:pt x="1121925" y="320436"/>
                </a:cubicBezTo>
                <a:cubicBezTo>
                  <a:pt x="1120097" y="314848"/>
                  <a:pt x="1116853" y="307000"/>
                  <a:pt x="1112253" y="296779"/>
                </a:cubicBezTo>
                <a:cubicBezTo>
                  <a:pt x="1107652" y="286556"/>
                  <a:pt x="1104408" y="278650"/>
                  <a:pt x="1102579" y="273064"/>
                </a:cubicBezTo>
                <a:cubicBezTo>
                  <a:pt x="1128355" y="256359"/>
                  <a:pt x="1148645" y="237340"/>
                  <a:pt x="1163391" y="215942"/>
                </a:cubicBezTo>
                <a:lnTo>
                  <a:pt x="1119154" y="215942"/>
                </a:lnTo>
                <a:lnTo>
                  <a:pt x="1119154" y="97542"/>
                </a:lnTo>
                <a:lnTo>
                  <a:pt x="1188282" y="97542"/>
                </a:lnTo>
                <a:lnTo>
                  <a:pt x="1188282" y="73882"/>
                </a:lnTo>
                <a:close/>
                <a:moveTo>
                  <a:pt x="1334794" y="328756"/>
                </a:moveTo>
                <a:cubicBezTo>
                  <a:pt x="1332965" y="320436"/>
                  <a:pt x="1330665" y="308369"/>
                  <a:pt x="1327893" y="292557"/>
                </a:cubicBezTo>
                <a:cubicBezTo>
                  <a:pt x="1326064" y="288813"/>
                  <a:pt x="1325120" y="286081"/>
                  <a:pt x="1325120" y="284176"/>
                </a:cubicBezTo>
                <a:cubicBezTo>
                  <a:pt x="1340810" y="284176"/>
                  <a:pt x="1353726" y="284176"/>
                  <a:pt x="1363872" y="284176"/>
                </a:cubicBezTo>
                <a:cubicBezTo>
                  <a:pt x="1377674" y="285126"/>
                  <a:pt x="1384103" y="279064"/>
                  <a:pt x="1383218" y="266108"/>
                </a:cubicBezTo>
                <a:lnTo>
                  <a:pt x="1383218" y="0"/>
                </a:lnTo>
                <a:lnTo>
                  <a:pt x="1428812" y="0"/>
                </a:lnTo>
                <a:lnTo>
                  <a:pt x="1428812" y="278650"/>
                </a:lnTo>
                <a:cubicBezTo>
                  <a:pt x="1430641" y="311104"/>
                  <a:pt x="1415895" y="327390"/>
                  <a:pt x="1384575" y="327390"/>
                </a:cubicBezTo>
                <a:cubicBezTo>
                  <a:pt x="1374430" y="328342"/>
                  <a:pt x="1357856" y="328756"/>
                  <a:pt x="1334794" y="328756"/>
                </a:cubicBezTo>
                <a:close/>
                <a:moveTo>
                  <a:pt x="1320991" y="250771"/>
                </a:moveTo>
                <a:lnTo>
                  <a:pt x="1320991" y="36201"/>
                </a:lnTo>
                <a:lnTo>
                  <a:pt x="1363872" y="36201"/>
                </a:lnTo>
                <a:lnTo>
                  <a:pt x="1363872" y="250771"/>
                </a:lnTo>
                <a:close/>
                <a:moveTo>
                  <a:pt x="1163391" y="214574"/>
                </a:moveTo>
                <a:cubicBezTo>
                  <a:pt x="1168934" y="208094"/>
                  <a:pt x="1176308" y="197399"/>
                  <a:pt x="1185509" y="182538"/>
                </a:cubicBezTo>
                <a:cubicBezTo>
                  <a:pt x="1186453" y="179744"/>
                  <a:pt x="1187338" y="177901"/>
                  <a:pt x="1188282" y="176950"/>
                </a:cubicBezTo>
                <a:lnTo>
                  <a:pt x="1188282" y="137959"/>
                </a:lnTo>
                <a:lnTo>
                  <a:pt x="1163391" y="137959"/>
                </a:lnTo>
                <a:close/>
              </a:path>
            </a:pathLst>
          </a:custGeom>
          <a:noFill/>
          <a:ln w="7199" cap="rnd" cmpd="sng">
            <a:solidFill>
              <a:srgbClr val="FFFCD6">
                <a:alpha val="10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pic>
        <p:nvPicPr>
          <p:cNvPr id="622" name="Picture 377"/>
          <p:cNvPicPr>
            <a:picLocks noChangeArrowheads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2" y="15525"/>
            <a:ext cx="1454363" cy="359742"/>
          </a:xfrm>
          <a:prstGeom prst="rect">
            <a:avLst/>
          </a:prstGeom>
          <a:noFill/>
        </p:spPr>
      </p:pic>
      <p:pic>
        <p:nvPicPr>
          <p:cNvPr id="623" name="Picture 378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" y="81660"/>
            <a:ext cx="527927" cy="313947"/>
          </a:xfrm>
          <a:prstGeom prst="rect">
            <a:avLst/>
          </a:prstGeom>
          <a:noFill/>
        </p:spPr>
      </p:pic>
      <p:sp>
        <p:nvSpPr>
          <p:cNvPr id="624" name="Freeform 379"/>
          <p:cNvSpPr/>
          <p:nvPr userDrawn="1"/>
        </p:nvSpPr>
        <p:spPr>
          <a:xfrm>
            <a:off x="379886" y="261271"/>
            <a:ext cx="187905" cy="106206"/>
          </a:xfrm>
          <a:custGeom>
            <a:rect l="0" t="0" r="0" b="0"/>
            <a:pathLst>
              <a:path w="187905" h="106206">
                <a:moveTo>
                  <a:pt x="180929" y="2098"/>
                </a:moveTo>
                <a:lnTo>
                  <a:pt x="187905" y="5249"/>
                </a:lnTo>
                <a:lnTo>
                  <a:pt x="8133" y="106189"/>
                </a:lnTo>
                <a:cubicBezTo>
                  <a:pt x="3794" y="106206"/>
                  <a:pt x="1083" y="105180"/>
                  <a:pt x="0" y="103107"/>
                </a:cubicBezTo>
                <a:lnTo>
                  <a:pt x="6487" y="96234"/>
                </a:lnTo>
                <a:lnTo>
                  <a:pt x="169416" y="0"/>
                </a:lnTo>
                <a:close/>
              </a:path>
            </a:pathLst>
          </a:custGeom>
          <a:solidFill>
            <a:srgbClr val="51A8B1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25" name="Freeform 380"/>
          <p:cNvSpPr/>
          <p:nvPr userDrawn="1"/>
        </p:nvSpPr>
        <p:spPr>
          <a:xfrm>
            <a:off x="357047" y="215410"/>
            <a:ext cx="203768" cy="151388"/>
          </a:xfrm>
          <a:custGeom>
            <a:rect l="0" t="0" r="0" b="0"/>
            <a:pathLst>
              <a:path w="203768" h="151388">
                <a:moveTo>
                  <a:pt x="699" y="69326"/>
                </a:moveTo>
                <a:lnTo>
                  <a:pt x="0" y="127048"/>
                </a:lnTo>
                <a:lnTo>
                  <a:pt x="29210" y="151388"/>
                </a:lnTo>
                <a:lnTo>
                  <a:pt x="203768" y="49852"/>
                </a:lnTo>
                <a:lnTo>
                  <a:pt x="203768" y="0"/>
                </a:lnTo>
                <a:lnTo>
                  <a:pt x="111971" y="0"/>
                </a:lnTo>
                <a:lnTo>
                  <a:pt x="771" y="63386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26" name="Freeform 381"/>
          <p:cNvSpPr/>
          <p:nvPr userDrawn="1"/>
        </p:nvSpPr>
        <p:spPr>
          <a:xfrm>
            <a:off x="120596" y="118519"/>
            <a:ext cx="445784" cy="187773"/>
          </a:xfrm>
          <a:custGeom>
            <a:rect l="0" t="0" r="0" b="0"/>
            <a:pathLst>
              <a:path w="445784" h="187773">
                <a:moveTo>
                  <a:pt x="271922" y="187773"/>
                </a:moveTo>
                <a:lnTo>
                  <a:pt x="0" y="89717"/>
                </a:lnTo>
                <a:lnTo>
                  <a:pt x="153698" y="0"/>
                </a:lnTo>
                <a:lnTo>
                  <a:pt x="445784" y="93888"/>
                </a:lnTo>
                <a:close/>
              </a:path>
            </a:pathLst>
          </a:custGeom>
          <a:solidFill>
            <a:srgbClr val="51A8B1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27" name="Freeform 382"/>
          <p:cNvSpPr/>
          <p:nvPr userDrawn="1"/>
        </p:nvSpPr>
        <p:spPr>
          <a:xfrm>
            <a:off x="92776" y="208236"/>
            <a:ext cx="299742" cy="158562"/>
          </a:xfrm>
          <a:custGeom>
            <a:rect l="0" t="0" r="0" b="0"/>
            <a:pathLst>
              <a:path w="299742" h="158562">
                <a:moveTo>
                  <a:pt x="27820" y="0"/>
                </a:moveTo>
                <a:cubicBezTo>
                  <a:pt x="27820" y="0"/>
                  <a:pt x="0" y="19807"/>
                  <a:pt x="20170" y="54939"/>
                </a:cubicBezTo>
                <a:lnTo>
                  <a:pt x="288773" y="157891"/>
                </a:lnTo>
                <a:lnTo>
                  <a:pt x="293481" y="158562"/>
                </a:lnTo>
                <a:cubicBezTo>
                  <a:pt x="293481" y="158562"/>
                  <a:pt x="265664" y="127961"/>
                  <a:pt x="299742" y="98056"/>
                </a:cubicBezTo>
                <a:lnTo>
                  <a:pt x="55767" y="10076"/>
                </a:lnTo>
                <a:close/>
              </a:path>
            </a:pathLst>
          </a:custGeom>
          <a:solidFill>
            <a:srgbClr val="5DC7D1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28" name="Freeform 383"/>
          <p:cNvSpPr/>
          <p:nvPr userDrawn="1"/>
        </p:nvSpPr>
        <p:spPr>
          <a:xfrm>
            <a:off x="431323" y="212628"/>
            <a:ext cx="88707" cy="80380"/>
          </a:xfrm>
          <a:custGeom>
            <a:rect l="0" t="0" r="0" b="0"/>
            <a:pathLst>
              <a:path w="88707" h="80380">
                <a:moveTo>
                  <a:pt x="6404" y="80380"/>
                </a:moveTo>
                <a:cubicBezTo>
                  <a:pt x="7718" y="80366"/>
                  <a:pt x="8931" y="80067"/>
                  <a:pt x="10126" y="78775"/>
                </a:cubicBezTo>
                <a:lnTo>
                  <a:pt x="83441" y="8049"/>
                </a:lnTo>
                <a:lnTo>
                  <a:pt x="88707" y="2782"/>
                </a:lnTo>
                <a:lnTo>
                  <a:pt x="78555" y="0"/>
                </a:lnTo>
                <a:lnTo>
                  <a:pt x="6901" y="68982"/>
                </a:lnTo>
                <a:lnTo>
                  <a:pt x="0" y="75881"/>
                </a:lnTo>
                <a:lnTo>
                  <a:pt x="3366" y="79239"/>
                </a:lnTo>
                <a:close/>
              </a:path>
            </a:pathLst>
          </a:custGeom>
          <a:solidFill>
            <a:srgbClr val="9ED4B0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29" name="Freeform 384"/>
          <p:cNvSpPr/>
          <p:nvPr userDrawn="1"/>
        </p:nvSpPr>
        <p:spPr>
          <a:xfrm>
            <a:off x="361918" y="141469"/>
            <a:ext cx="151607" cy="150916"/>
          </a:xfrm>
          <a:custGeom>
            <a:rect l="0" t="0" r="0" b="0"/>
            <a:pathLst>
              <a:path w="151607" h="150916">
                <a:moveTo>
                  <a:pt x="151607" y="0"/>
                </a:moveTo>
                <a:lnTo>
                  <a:pt x="151607" y="74416"/>
                </a:lnTo>
                <a:lnTo>
                  <a:pt x="75802" y="150916"/>
                </a:lnTo>
                <a:lnTo>
                  <a:pt x="4889" y="131915"/>
                </a:lnTo>
                <a:lnTo>
                  <a:pt x="0" y="1669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30" name="Freeform 385"/>
          <p:cNvSpPr/>
          <p:nvPr userDrawn="1"/>
        </p:nvSpPr>
        <p:spPr>
          <a:xfrm>
            <a:off x="103903" y="102525"/>
            <a:ext cx="409622" cy="86238"/>
          </a:xfrm>
          <a:custGeom>
            <a:rect l="0" t="0" r="0" b="0"/>
            <a:pathLst>
              <a:path w="409622" h="86238">
                <a:moveTo>
                  <a:pt x="88322" y="0"/>
                </a:moveTo>
                <a:lnTo>
                  <a:pt x="0" y="36166"/>
                </a:lnTo>
                <a:lnTo>
                  <a:pt x="339382" y="86238"/>
                </a:lnTo>
                <a:lnTo>
                  <a:pt x="409622" y="38944"/>
                </a:lnTo>
                <a:close/>
              </a:path>
            </a:pathLst>
          </a:custGeom>
          <a:solidFill>
            <a:srgbClr val="CDE8D5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31" name="Freeform 386"/>
          <p:cNvSpPr/>
          <p:nvPr userDrawn="1"/>
        </p:nvSpPr>
        <p:spPr>
          <a:xfrm>
            <a:off x="60796" y="138691"/>
            <a:ext cx="382489" cy="154292"/>
          </a:xfrm>
          <a:custGeom>
            <a:rect l="0" t="0" r="0" b="0"/>
            <a:pathLst>
              <a:path w="382489" h="154292">
                <a:moveTo>
                  <a:pt x="43107" y="0"/>
                </a:moveTo>
                <a:cubicBezTo>
                  <a:pt x="43107" y="0"/>
                  <a:pt x="0" y="52193"/>
                  <a:pt x="33383" y="95310"/>
                </a:cubicBezTo>
                <a:lnTo>
                  <a:pt x="376934" y="154292"/>
                </a:lnTo>
                <a:cubicBezTo>
                  <a:pt x="376934" y="154292"/>
                  <a:pt x="352585" y="89711"/>
                  <a:pt x="382489" y="50072"/>
                </a:cubicBezTo>
                <a:close/>
              </a:path>
            </a:pathLst>
          </a:custGeom>
          <a:solidFill>
            <a:srgbClr val="9ED4B0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32" name="Freeform 387"/>
          <p:cNvSpPr/>
          <p:nvPr userDrawn="1"/>
        </p:nvSpPr>
        <p:spPr>
          <a:xfrm>
            <a:off x="215812" y="312099"/>
            <a:ext cx="47423" cy="62085"/>
          </a:xfrm>
          <a:custGeom>
            <a:rect l="0" t="0" r="0" b="0"/>
            <a:pathLst>
              <a:path w="47423" h="62085">
                <a:moveTo>
                  <a:pt x="0" y="9410"/>
                </a:moveTo>
                <a:lnTo>
                  <a:pt x="6063" y="62085"/>
                </a:lnTo>
                <a:lnTo>
                  <a:pt x="45033" y="22503"/>
                </a:lnTo>
                <a:lnTo>
                  <a:pt x="47423" y="14166"/>
                </a:lnTo>
                <a:lnTo>
                  <a:pt x="2523" y="0"/>
                </a:lnTo>
                <a:close/>
              </a:path>
            </a:pathLst>
          </a:custGeom>
          <a:solidFill>
            <a:srgbClr val="FBD6E6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33" name="Freeform 388"/>
          <p:cNvSpPr/>
          <p:nvPr userDrawn="1"/>
        </p:nvSpPr>
        <p:spPr>
          <a:xfrm>
            <a:off x="220146" y="358409"/>
            <a:ext cx="11909" cy="15775"/>
          </a:xfrm>
          <a:custGeom>
            <a:rect l="0" t="0" r="0" b="0"/>
            <a:pathLst>
              <a:path w="11909" h="15775">
                <a:moveTo>
                  <a:pt x="0" y="1272"/>
                </a:moveTo>
                <a:cubicBezTo>
                  <a:pt x="5516" y="0"/>
                  <a:pt x="8385" y="858"/>
                  <a:pt x="11909" y="5595"/>
                </a:cubicBezTo>
                <a:lnTo>
                  <a:pt x="1729" y="15775"/>
                </a:lnTo>
                <a:close/>
              </a:path>
            </a:pathLst>
          </a:custGeom>
          <a:solidFill>
            <a:srgbClr val="373535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34" name="Freeform 389"/>
          <p:cNvSpPr/>
          <p:nvPr userDrawn="1"/>
        </p:nvSpPr>
        <p:spPr>
          <a:xfrm>
            <a:off x="215600" y="51793"/>
            <a:ext cx="120088" cy="282809"/>
          </a:xfrm>
          <a:custGeom>
            <a:rect l="0" t="0" r="0" b="0"/>
            <a:pathLst>
              <a:path w="120088" h="282809">
                <a:moveTo>
                  <a:pt x="100833" y="3568"/>
                </a:moveTo>
                <a:lnTo>
                  <a:pt x="100833" y="3568"/>
                </a:lnTo>
                <a:cubicBezTo>
                  <a:pt x="113281" y="7139"/>
                  <a:pt x="120088" y="21789"/>
                  <a:pt x="115981" y="36127"/>
                </a:cubicBezTo>
                <a:lnTo>
                  <a:pt x="45245" y="282809"/>
                </a:lnTo>
                <a:lnTo>
                  <a:pt x="42037" y="276722"/>
                </a:lnTo>
                <a:lnTo>
                  <a:pt x="36717" y="280174"/>
                </a:lnTo>
                <a:lnTo>
                  <a:pt x="32792" y="273573"/>
                </a:lnTo>
                <a:lnTo>
                  <a:pt x="27659" y="277183"/>
                </a:lnTo>
                <a:lnTo>
                  <a:pt x="24941" y="271649"/>
                </a:lnTo>
                <a:lnTo>
                  <a:pt x="18598" y="275005"/>
                </a:lnTo>
                <a:lnTo>
                  <a:pt x="15390" y="269238"/>
                </a:lnTo>
                <a:lnTo>
                  <a:pt x="9489" y="272758"/>
                </a:lnTo>
                <a:lnTo>
                  <a:pt x="7020" y="266091"/>
                </a:lnTo>
                <a:lnTo>
                  <a:pt x="0" y="269835"/>
                </a:lnTo>
                <a:lnTo>
                  <a:pt x="70732" y="23156"/>
                </a:lnTo>
                <a:cubicBezTo>
                  <a:pt x="74847" y="8817"/>
                  <a:pt x="88394" y="0"/>
                  <a:pt x="100833" y="3568"/>
                </a:cubicBezTo>
              </a:path>
            </a:pathLst>
          </a:custGeom>
          <a:solidFill>
            <a:srgbClr val="51A8B1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35" name="Freeform 390"/>
          <p:cNvSpPr/>
          <p:nvPr userDrawn="1"/>
        </p:nvSpPr>
        <p:spPr>
          <a:xfrm>
            <a:off x="232477" y="71669"/>
            <a:ext cx="87270" cy="247576"/>
          </a:xfrm>
          <a:custGeom>
            <a:rect l="0" t="0" r="0" b="0"/>
            <a:pathLst>
              <a:path w="87270" h="247576">
                <a:moveTo>
                  <a:pt x="0" y="241676"/>
                </a:moveTo>
                <a:lnTo>
                  <a:pt x="68058" y="0"/>
                </a:lnTo>
                <a:lnTo>
                  <a:pt x="72039" y="1249"/>
                </a:lnTo>
                <a:lnTo>
                  <a:pt x="3989" y="242900"/>
                </a:lnTo>
                <a:close/>
                <a:moveTo>
                  <a:pt x="15253" y="246352"/>
                </a:moveTo>
                <a:lnTo>
                  <a:pt x="83285" y="4774"/>
                </a:lnTo>
                <a:lnTo>
                  <a:pt x="87270" y="6027"/>
                </a:lnTo>
                <a:lnTo>
                  <a:pt x="19245" y="247576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36" name="Freeform 394"/>
          <p:cNvSpPr/>
          <p:nvPr userDrawn="1"/>
        </p:nvSpPr>
        <p:spPr>
          <a:xfrm>
            <a:off x="9004568" y="19361"/>
            <a:ext cx="3029133" cy="354248"/>
          </a:xfrm>
          <a:custGeom>
            <a:rect l="0" t="0" r="0" b="0"/>
            <a:pathLst>
              <a:path w="3029133" h="354248">
                <a:moveTo>
                  <a:pt x="73612" y="0"/>
                </a:moveTo>
                <a:lnTo>
                  <a:pt x="2955517" y="0"/>
                </a:lnTo>
                <a:cubicBezTo>
                  <a:pt x="2996010" y="0"/>
                  <a:pt x="3029133" y="25095"/>
                  <a:pt x="3029133" y="55771"/>
                </a:cubicBezTo>
                <a:lnTo>
                  <a:pt x="3029133" y="298476"/>
                </a:lnTo>
                <a:cubicBezTo>
                  <a:pt x="3029133" y="329151"/>
                  <a:pt x="2996010" y="354248"/>
                  <a:pt x="2955517" y="354248"/>
                </a:cubicBezTo>
                <a:lnTo>
                  <a:pt x="73612" y="354248"/>
                </a:lnTo>
                <a:cubicBezTo>
                  <a:pt x="33120" y="354248"/>
                  <a:pt x="0" y="329151"/>
                  <a:pt x="0" y="298476"/>
                </a:cubicBezTo>
                <a:lnTo>
                  <a:pt x="0" y="55771"/>
                </a:lnTo>
                <a:cubicBezTo>
                  <a:pt x="0" y="25095"/>
                  <a:pt x="33120" y="0"/>
                  <a:pt x="73612" y="0"/>
                </a:cubicBezTo>
                <a:close/>
              </a:path>
            </a:pathLst>
          </a:custGeom>
          <a:solidFill>
            <a:srgbClr val="A9D046">
              <a:alpha val="100000"/>
            </a:srgbClr>
          </a:solidFill>
          <a:ln w="28799" cap="flat" cmpd="sng">
            <a:solidFill>
              <a:srgbClr val="00904F">
                <a:alpha val="100000"/>
              </a:srgbClr>
            </a:solidFill>
            <a:miter lim="291154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37" name="Freeform 395"/>
          <p:cNvSpPr/>
          <p:nvPr userDrawn="1"/>
        </p:nvSpPr>
        <p:spPr>
          <a:xfrm>
            <a:off x="10167268" y="34669"/>
            <a:ext cx="1852667" cy="325087"/>
          </a:xfrm>
          <a:custGeom>
            <a:rect l="0" t="0" r="0" b="0"/>
            <a:pathLst>
              <a:path w="1852667" h="325087">
                <a:moveTo>
                  <a:pt x="46954" y="0"/>
                </a:moveTo>
                <a:lnTo>
                  <a:pt x="1805712" y="0"/>
                </a:lnTo>
                <a:cubicBezTo>
                  <a:pt x="1831539" y="0"/>
                  <a:pt x="1852667" y="24019"/>
                  <a:pt x="1852667" y="53376"/>
                </a:cubicBezTo>
                <a:lnTo>
                  <a:pt x="1852667" y="271710"/>
                </a:lnTo>
                <a:cubicBezTo>
                  <a:pt x="1852667" y="301071"/>
                  <a:pt x="1831539" y="325087"/>
                  <a:pt x="1805712" y="325087"/>
                </a:cubicBezTo>
                <a:lnTo>
                  <a:pt x="46954" y="325087"/>
                </a:lnTo>
                <a:cubicBezTo>
                  <a:pt x="21127" y="325087"/>
                  <a:pt x="0" y="301071"/>
                  <a:pt x="0" y="271710"/>
                </a:cubicBezTo>
                <a:lnTo>
                  <a:pt x="0" y="53376"/>
                </a:lnTo>
                <a:cubicBezTo>
                  <a:pt x="0" y="24019"/>
                  <a:pt x="21127" y="0"/>
                  <a:pt x="46954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287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pic>
        <p:nvPicPr>
          <p:cNvPr id="638" name="Picture 401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867" y="96907"/>
            <a:ext cx="766032" cy="202593"/>
          </a:xfrm>
          <a:prstGeom prst="rect">
            <a:avLst/>
          </a:prstGeom>
          <a:noFill/>
        </p:spPr>
      </p:pic>
      <p:sp>
        <p:nvSpPr>
          <p:cNvPr id="639" name="Freeform 402"/>
          <p:cNvSpPr/>
          <p:nvPr userDrawn="1"/>
        </p:nvSpPr>
        <p:spPr>
          <a:xfrm>
            <a:off x="9063835" y="61841"/>
            <a:ext cx="274551" cy="269288"/>
          </a:xfrm>
          <a:custGeom>
            <a:rect l="0" t="0" r="0" b="0"/>
            <a:pathLst>
              <a:path w="274551" h="269288">
                <a:moveTo>
                  <a:pt x="17520" y="0"/>
                </a:moveTo>
                <a:lnTo>
                  <a:pt x="257028" y="0"/>
                </a:lnTo>
                <a:cubicBezTo>
                  <a:pt x="266666" y="0"/>
                  <a:pt x="274551" y="7884"/>
                  <a:pt x="274551" y="17522"/>
                </a:cubicBezTo>
                <a:lnTo>
                  <a:pt x="274551" y="251766"/>
                </a:lnTo>
                <a:cubicBezTo>
                  <a:pt x="274551" y="261404"/>
                  <a:pt x="266666" y="269288"/>
                  <a:pt x="257028" y="269288"/>
                </a:cubicBezTo>
                <a:lnTo>
                  <a:pt x="17520" y="269288"/>
                </a:lnTo>
                <a:cubicBezTo>
                  <a:pt x="7884" y="269288"/>
                  <a:pt x="0" y="261404"/>
                  <a:pt x="0" y="251766"/>
                </a:cubicBezTo>
                <a:lnTo>
                  <a:pt x="0" y="17522"/>
                </a:lnTo>
                <a:cubicBezTo>
                  <a:pt x="0" y="7884"/>
                  <a:pt x="7884" y="0"/>
                  <a:pt x="1752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287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40" name="Freeform 403"/>
          <p:cNvSpPr/>
          <p:nvPr userDrawn="1"/>
        </p:nvSpPr>
        <p:spPr>
          <a:xfrm>
            <a:off x="9164430" y="72669"/>
            <a:ext cx="96087" cy="179511"/>
          </a:xfrm>
          <a:custGeom>
            <a:rect l="0" t="0" r="0" b="0"/>
            <a:pathLst>
              <a:path w="96087" h="179511">
                <a:moveTo>
                  <a:pt x="48210" y="0"/>
                </a:moveTo>
                <a:lnTo>
                  <a:pt x="36489" y="53068"/>
                </a:lnTo>
                <a:cubicBezTo>
                  <a:pt x="80640" y="94941"/>
                  <a:pt x="49568" y="167206"/>
                  <a:pt x="0" y="179511"/>
                </a:cubicBezTo>
                <a:cubicBezTo>
                  <a:pt x="81352" y="162757"/>
                  <a:pt x="96087" y="76821"/>
                  <a:pt x="48210" y="0"/>
                </a:cubicBezTo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41" name="Freeform 404"/>
          <p:cNvSpPr/>
          <p:nvPr userDrawn="1"/>
        </p:nvSpPr>
        <p:spPr>
          <a:xfrm>
            <a:off x="9164430" y="72669"/>
            <a:ext cx="96087" cy="179511"/>
          </a:xfrm>
          <a:custGeom>
            <a:rect l="0" t="0" r="0" b="0"/>
            <a:pathLst>
              <a:path w="96087" h="179511">
                <a:moveTo>
                  <a:pt x="48210" y="0"/>
                </a:moveTo>
                <a:lnTo>
                  <a:pt x="36489" y="53068"/>
                </a:lnTo>
                <a:cubicBezTo>
                  <a:pt x="80640" y="94941"/>
                  <a:pt x="49568" y="167206"/>
                  <a:pt x="0" y="179511"/>
                </a:cubicBezTo>
                <a:cubicBezTo>
                  <a:pt x="81352" y="162757"/>
                  <a:pt x="96087" y="76821"/>
                  <a:pt x="4821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42" name="Freeform 405"/>
          <p:cNvSpPr/>
          <p:nvPr userDrawn="1"/>
        </p:nvSpPr>
        <p:spPr>
          <a:xfrm>
            <a:off x="9157089" y="86847"/>
            <a:ext cx="124035" cy="165828"/>
          </a:xfrm>
          <a:custGeom>
            <a:rect l="0" t="0" r="0" b="0"/>
            <a:pathLst>
              <a:path w="124035" h="165828">
                <a:moveTo>
                  <a:pt x="82544" y="39503"/>
                </a:moveTo>
                <a:lnTo>
                  <a:pt x="124035" y="0"/>
                </a:lnTo>
                <a:cubicBezTo>
                  <a:pt x="115837" y="7801"/>
                  <a:pt x="117569" y="28426"/>
                  <a:pt x="116420" y="52869"/>
                </a:cubicBezTo>
                <a:cubicBezTo>
                  <a:pt x="114491" y="93975"/>
                  <a:pt x="91401" y="162274"/>
                  <a:pt x="0" y="165828"/>
                </a:cubicBezTo>
                <a:cubicBezTo>
                  <a:pt x="58634" y="164542"/>
                  <a:pt x="102820" y="100375"/>
                  <a:pt x="82544" y="39503"/>
                </a:cubicBezTo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43" name="Freeform 406"/>
          <p:cNvSpPr/>
          <p:nvPr userDrawn="1"/>
        </p:nvSpPr>
        <p:spPr>
          <a:xfrm>
            <a:off x="9157089" y="86847"/>
            <a:ext cx="124035" cy="165828"/>
          </a:xfrm>
          <a:custGeom>
            <a:rect l="0" t="0" r="0" b="0"/>
            <a:pathLst>
              <a:path w="124035" h="165828">
                <a:moveTo>
                  <a:pt x="82544" y="39503"/>
                </a:moveTo>
                <a:lnTo>
                  <a:pt x="124035" y="0"/>
                </a:lnTo>
                <a:cubicBezTo>
                  <a:pt x="115837" y="7801"/>
                  <a:pt x="117569" y="28426"/>
                  <a:pt x="116420" y="52869"/>
                </a:cubicBezTo>
                <a:cubicBezTo>
                  <a:pt x="114491" y="93975"/>
                  <a:pt x="91401" y="162274"/>
                  <a:pt x="0" y="165828"/>
                </a:cubicBezTo>
                <a:cubicBezTo>
                  <a:pt x="58634" y="164542"/>
                  <a:pt x="102820" y="100375"/>
                  <a:pt x="82544" y="39503"/>
                </a:cubicBezTo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44" name="Freeform 407"/>
          <p:cNvSpPr/>
          <p:nvPr userDrawn="1"/>
        </p:nvSpPr>
        <p:spPr>
          <a:xfrm>
            <a:off x="9157992" y="113389"/>
            <a:ext cx="80799" cy="135224"/>
          </a:xfrm>
          <a:custGeom>
            <a:rect l="0" t="0" r="0" b="0"/>
            <a:pathLst>
              <a:path w="80799" h="135224">
                <a:moveTo>
                  <a:pt x="0" y="0"/>
                </a:moveTo>
                <a:cubicBezTo>
                  <a:pt x="80799" y="19963"/>
                  <a:pt x="75349" y="100926"/>
                  <a:pt x="16477" y="135224"/>
                </a:cubicBezTo>
                <a:cubicBezTo>
                  <a:pt x="17368" y="135098"/>
                  <a:pt x="71341" y="78044"/>
                  <a:pt x="23484" y="37167"/>
                </a:cubicBezTo>
                <a:close/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45" name="Freeform 408"/>
          <p:cNvSpPr/>
          <p:nvPr userDrawn="1"/>
        </p:nvSpPr>
        <p:spPr>
          <a:xfrm>
            <a:off x="9157992" y="113389"/>
            <a:ext cx="80799" cy="135224"/>
          </a:xfrm>
          <a:custGeom>
            <a:rect l="0" t="0" r="0" b="0"/>
            <a:pathLst>
              <a:path w="80799" h="135224">
                <a:moveTo>
                  <a:pt x="0" y="0"/>
                </a:moveTo>
                <a:cubicBezTo>
                  <a:pt x="80799" y="19963"/>
                  <a:pt x="75349" y="100926"/>
                  <a:pt x="16477" y="135224"/>
                </a:cubicBezTo>
                <a:cubicBezTo>
                  <a:pt x="17368" y="135098"/>
                  <a:pt x="71341" y="78044"/>
                  <a:pt x="23484" y="37167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46" name="Freeform 409"/>
          <p:cNvSpPr/>
          <p:nvPr userDrawn="1"/>
        </p:nvSpPr>
        <p:spPr>
          <a:xfrm>
            <a:off x="9127617" y="151485"/>
            <a:ext cx="197322" cy="112983"/>
          </a:xfrm>
          <a:custGeom>
            <a:rect l="0" t="0" r="0" b="0"/>
            <a:pathLst>
              <a:path w="197322" h="112983">
                <a:moveTo>
                  <a:pt x="0" y="99129"/>
                </a:moveTo>
                <a:cubicBezTo>
                  <a:pt x="26790" y="105199"/>
                  <a:pt x="133883" y="110401"/>
                  <a:pt x="150011" y="176"/>
                </a:cubicBezTo>
                <a:lnTo>
                  <a:pt x="197322" y="0"/>
                </a:lnTo>
                <a:cubicBezTo>
                  <a:pt x="175363" y="14673"/>
                  <a:pt x="168184" y="32908"/>
                  <a:pt x="159119" y="46026"/>
                </a:cubicBezTo>
                <a:cubicBezTo>
                  <a:pt x="120768" y="101535"/>
                  <a:pt x="49315" y="112983"/>
                  <a:pt x="0" y="99129"/>
                </a:cubicBezTo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47" name="Freeform 410"/>
          <p:cNvSpPr/>
          <p:nvPr userDrawn="1"/>
        </p:nvSpPr>
        <p:spPr>
          <a:xfrm>
            <a:off x="9127617" y="151485"/>
            <a:ext cx="197322" cy="112983"/>
          </a:xfrm>
          <a:custGeom>
            <a:rect l="0" t="0" r="0" b="0"/>
            <a:pathLst>
              <a:path w="197322" h="112983">
                <a:moveTo>
                  <a:pt x="0" y="99129"/>
                </a:moveTo>
                <a:cubicBezTo>
                  <a:pt x="26790" y="105199"/>
                  <a:pt x="133883" y="110401"/>
                  <a:pt x="150011" y="176"/>
                </a:cubicBezTo>
                <a:lnTo>
                  <a:pt x="197322" y="0"/>
                </a:lnTo>
                <a:cubicBezTo>
                  <a:pt x="175363" y="14673"/>
                  <a:pt x="168184" y="32908"/>
                  <a:pt x="159119" y="46026"/>
                </a:cubicBezTo>
                <a:cubicBezTo>
                  <a:pt x="120768" y="101535"/>
                  <a:pt x="49315" y="112983"/>
                  <a:pt x="0" y="99129"/>
                </a:cubicBezTo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pic>
        <p:nvPicPr>
          <p:cNvPr id="648" name="Picture 411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801" y="254471"/>
            <a:ext cx="239298" cy="83129"/>
          </a:xfrm>
          <a:prstGeom prst="rect">
            <a:avLst/>
          </a:prstGeom>
          <a:noFill/>
        </p:spPr>
      </p:pic>
      <p:sp>
        <p:nvSpPr>
          <p:cNvPr id="649" name="Freeform 412"/>
          <p:cNvSpPr/>
          <p:nvPr userDrawn="1"/>
        </p:nvSpPr>
        <p:spPr>
          <a:xfrm>
            <a:off x="9207054" y="303131"/>
            <a:ext cx="95382" cy="17164"/>
          </a:xfrm>
          <a:custGeom>
            <a:rect l="0" t="0" r="0" b="0"/>
            <a:pathLst>
              <a:path w="95382" h="17164">
                <a:moveTo>
                  <a:pt x="0" y="17164"/>
                </a:moveTo>
                <a:lnTo>
                  <a:pt x="95382" y="17164"/>
                </a:lnTo>
                <a:lnTo>
                  <a:pt x="95382" y="0"/>
                </a:lnTo>
                <a:lnTo>
                  <a:pt x="0" y="0"/>
                </a:lnTo>
                <a:close/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50" name="Freeform 413"/>
          <p:cNvSpPr/>
          <p:nvPr userDrawn="1"/>
        </p:nvSpPr>
        <p:spPr>
          <a:xfrm>
            <a:off x="9207054" y="303131"/>
            <a:ext cx="95382" cy="17164"/>
          </a:xfrm>
          <a:custGeom>
            <a:rect l="0" t="0" r="0" b="0"/>
            <a:pathLst>
              <a:path w="95382" h="17164">
                <a:moveTo>
                  <a:pt x="0" y="17164"/>
                </a:moveTo>
                <a:lnTo>
                  <a:pt x="95382" y="17164"/>
                </a:lnTo>
                <a:lnTo>
                  <a:pt x="9538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51" name="Freeform 414"/>
          <p:cNvSpPr/>
          <p:nvPr userDrawn="1"/>
        </p:nvSpPr>
        <p:spPr>
          <a:xfrm>
            <a:off x="9211936" y="306601"/>
            <a:ext cx="16740" cy="10121"/>
          </a:xfrm>
          <a:custGeom>
            <a:rect l="0" t="0" r="0" b="0"/>
            <a:pathLst>
              <a:path w="16740" h="10121">
                <a:moveTo>
                  <a:pt x="3451" y="10121"/>
                </a:moveTo>
                <a:lnTo>
                  <a:pt x="0" y="0"/>
                </a:lnTo>
                <a:lnTo>
                  <a:pt x="1764" y="0"/>
                </a:lnTo>
                <a:lnTo>
                  <a:pt x="3746" y="6632"/>
                </a:lnTo>
                <a:cubicBezTo>
                  <a:pt x="3959" y="7327"/>
                  <a:pt x="4138" y="8018"/>
                  <a:pt x="4297" y="8706"/>
                </a:cubicBezTo>
                <a:cubicBezTo>
                  <a:pt x="4629" y="7621"/>
                  <a:pt x="4823" y="6999"/>
                  <a:pt x="4884" y="6834"/>
                </a:cubicBezTo>
                <a:lnTo>
                  <a:pt x="7360" y="0"/>
                </a:lnTo>
                <a:lnTo>
                  <a:pt x="9442" y="0"/>
                </a:lnTo>
                <a:lnTo>
                  <a:pt x="11303" y="5124"/>
                </a:lnTo>
                <a:cubicBezTo>
                  <a:pt x="11771" y="6395"/>
                  <a:pt x="12109" y="7585"/>
                  <a:pt x="12318" y="8706"/>
                </a:cubicBezTo>
                <a:cubicBezTo>
                  <a:pt x="12480" y="8064"/>
                  <a:pt x="12696" y="7330"/>
                  <a:pt x="12966" y="6503"/>
                </a:cubicBezTo>
                <a:lnTo>
                  <a:pt x="15003" y="0"/>
                </a:lnTo>
                <a:lnTo>
                  <a:pt x="16740" y="0"/>
                </a:lnTo>
                <a:lnTo>
                  <a:pt x="13169" y="10121"/>
                </a:lnTo>
                <a:lnTo>
                  <a:pt x="11508" y="10121"/>
                </a:lnTo>
                <a:lnTo>
                  <a:pt x="8765" y="2409"/>
                </a:lnTo>
                <a:cubicBezTo>
                  <a:pt x="8536" y="1764"/>
                  <a:pt x="8394" y="1369"/>
                  <a:pt x="8355" y="1225"/>
                </a:cubicBezTo>
                <a:cubicBezTo>
                  <a:pt x="8218" y="1689"/>
                  <a:pt x="8088" y="2086"/>
                  <a:pt x="7973" y="2409"/>
                </a:cubicBezTo>
                <a:lnTo>
                  <a:pt x="5212" y="1012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52" name="Freeform 415"/>
          <p:cNvSpPr/>
          <p:nvPr userDrawn="1"/>
        </p:nvSpPr>
        <p:spPr>
          <a:xfrm>
            <a:off x="9231324" y="306601"/>
            <a:ext cx="9718" cy="10121"/>
          </a:xfrm>
          <a:custGeom>
            <a:rect l="0" t="0" r="0" b="0"/>
            <a:pathLst>
              <a:path w="9718" h="10121">
                <a:moveTo>
                  <a:pt x="0" y="10121"/>
                </a:moveTo>
                <a:lnTo>
                  <a:pt x="0" y="0"/>
                </a:lnTo>
                <a:lnTo>
                  <a:pt x="9411" y="0"/>
                </a:lnTo>
                <a:lnTo>
                  <a:pt x="9411" y="1197"/>
                </a:lnTo>
                <a:lnTo>
                  <a:pt x="1725" y="1197"/>
                </a:lnTo>
                <a:lnTo>
                  <a:pt x="1725" y="4291"/>
                </a:lnTo>
                <a:lnTo>
                  <a:pt x="8925" y="4291"/>
                </a:lnTo>
                <a:lnTo>
                  <a:pt x="8925" y="5480"/>
                </a:lnTo>
                <a:lnTo>
                  <a:pt x="1725" y="5480"/>
                </a:lnTo>
                <a:lnTo>
                  <a:pt x="1725" y="8926"/>
                </a:lnTo>
                <a:lnTo>
                  <a:pt x="9718" y="8926"/>
                </a:lnTo>
                <a:lnTo>
                  <a:pt x="9718" y="1012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53" name="Freeform 416"/>
          <p:cNvSpPr/>
          <p:nvPr userDrawn="1"/>
        </p:nvSpPr>
        <p:spPr>
          <a:xfrm>
            <a:off x="9244410" y="306601"/>
            <a:ext cx="10257" cy="10121"/>
          </a:xfrm>
          <a:custGeom>
            <a:rect l="0" t="0" r="0" b="0"/>
            <a:pathLst>
              <a:path w="10257" h="10121">
                <a:moveTo>
                  <a:pt x="0" y="10121"/>
                </a:moveTo>
                <a:lnTo>
                  <a:pt x="0" y="0"/>
                </a:lnTo>
                <a:lnTo>
                  <a:pt x="1769" y="0"/>
                </a:lnTo>
                <a:lnTo>
                  <a:pt x="8605" y="7947"/>
                </a:lnTo>
                <a:lnTo>
                  <a:pt x="8605" y="0"/>
                </a:lnTo>
                <a:lnTo>
                  <a:pt x="10257" y="0"/>
                </a:lnTo>
                <a:lnTo>
                  <a:pt x="10257" y="10121"/>
                </a:lnTo>
                <a:lnTo>
                  <a:pt x="8490" y="10121"/>
                </a:lnTo>
                <a:lnTo>
                  <a:pt x="1653" y="2168"/>
                </a:lnTo>
                <a:lnTo>
                  <a:pt x="1653" y="1012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54" name="Freeform 417"/>
          <p:cNvSpPr/>
          <p:nvPr userDrawn="1"/>
        </p:nvSpPr>
        <p:spPr>
          <a:xfrm>
            <a:off x="9258624" y="306601"/>
            <a:ext cx="10217" cy="10121"/>
          </a:xfrm>
          <a:custGeom>
            <a:rect l="0" t="0" r="0" b="0"/>
            <a:pathLst>
              <a:path w="10217" h="10121">
                <a:moveTo>
                  <a:pt x="0" y="10121"/>
                </a:moveTo>
                <a:lnTo>
                  <a:pt x="0" y="0"/>
                </a:lnTo>
                <a:lnTo>
                  <a:pt x="1728" y="0"/>
                </a:lnTo>
                <a:lnTo>
                  <a:pt x="1728" y="4155"/>
                </a:lnTo>
                <a:lnTo>
                  <a:pt x="8488" y="4155"/>
                </a:lnTo>
                <a:lnTo>
                  <a:pt x="8488" y="0"/>
                </a:lnTo>
                <a:lnTo>
                  <a:pt x="10217" y="0"/>
                </a:lnTo>
                <a:lnTo>
                  <a:pt x="10217" y="10121"/>
                </a:lnTo>
                <a:lnTo>
                  <a:pt x="8488" y="10121"/>
                </a:lnTo>
                <a:lnTo>
                  <a:pt x="8488" y="5351"/>
                </a:lnTo>
                <a:lnTo>
                  <a:pt x="1728" y="5351"/>
                </a:lnTo>
                <a:lnTo>
                  <a:pt x="1728" y="1012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55" name="Freeform 418"/>
          <p:cNvSpPr/>
          <p:nvPr userDrawn="1"/>
        </p:nvSpPr>
        <p:spPr>
          <a:xfrm>
            <a:off x="9272746" y="306601"/>
            <a:ext cx="10239" cy="10294"/>
          </a:xfrm>
          <a:custGeom>
            <a:rect l="0" t="0" r="0" b="0"/>
            <a:pathLst>
              <a:path w="10239" h="10294">
                <a:moveTo>
                  <a:pt x="8511" y="0"/>
                </a:moveTo>
                <a:lnTo>
                  <a:pt x="10239" y="0"/>
                </a:lnTo>
                <a:lnTo>
                  <a:pt x="10239" y="5847"/>
                </a:lnTo>
                <a:cubicBezTo>
                  <a:pt x="10239" y="6862"/>
                  <a:pt x="10092" y="7672"/>
                  <a:pt x="9793" y="8271"/>
                </a:cubicBezTo>
                <a:cubicBezTo>
                  <a:pt x="9493" y="8868"/>
                  <a:pt x="8961" y="9354"/>
                  <a:pt x="8186" y="9728"/>
                </a:cubicBezTo>
                <a:cubicBezTo>
                  <a:pt x="7413" y="10105"/>
                  <a:pt x="6404" y="10294"/>
                  <a:pt x="5148" y="10294"/>
                </a:cubicBezTo>
                <a:cubicBezTo>
                  <a:pt x="3931" y="10294"/>
                  <a:pt x="2931" y="10131"/>
                  <a:pt x="2156" y="9803"/>
                </a:cubicBezTo>
                <a:cubicBezTo>
                  <a:pt x="1379" y="9475"/>
                  <a:pt x="828" y="9005"/>
                  <a:pt x="494" y="8385"/>
                </a:cubicBezTo>
                <a:cubicBezTo>
                  <a:pt x="163" y="7766"/>
                  <a:pt x="0" y="6920"/>
                  <a:pt x="0" y="5847"/>
                </a:cubicBezTo>
                <a:lnTo>
                  <a:pt x="0" y="0"/>
                </a:lnTo>
                <a:lnTo>
                  <a:pt x="1721" y="0"/>
                </a:lnTo>
                <a:lnTo>
                  <a:pt x="1721" y="5840"/>
                </a:lnTo>
                <a:cubicBezTo>
                  <a:pt x="1721" y="6722"/>
                  <a:pt x="1828" y="7370"/>
                  <a:pt x="2038" y="7784"/>
                </a:cubicBezTo>
                <a:cubicBezTo>
                  <a:pt x="2242" y="8202"/>
                  <a:pt x="2607" y="8522"/>
                  <a:pt x="3114" y="8745"/>
                </a:cubicBezTo>
                <a:cubicBezTo>
                  <a:pt x="3629" y="8971"/>
                  <a:pt x="4255" y="9087"/>
                  <a:pt x="4997" y="9087"/>
                </a:cubicBezTo>
                <a:cubicBezTo>
                  <a:pt x="6265" y="9087"/>
                  <a:pt x="7168" y="8861"/>
                  <a:pt x="7705" y="8414"/>
                </a:cubicBezTo>
                <a:cubicBezTo>
                  <a:pt x="8240" y="7968"/>
                  <a:pt x="8511" y="7111"/>
                  <a:pt x="8511" y="584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pic>
        <p:nvPicPr>
          <p:cNvPr id="656" name="Picture 419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26" y="293901"/>
            <a:ext cx="37585" cy="35521"/>
          </a:xfrm>
          <a:prstGeom prst="rect">
            <a:avLst/>
          </a:prstGeom>
          <a:noFill/>
        </p:spPr>
      </p:pic>
      <p:sp>
        <p:nvSpPr>
          <p:cNvPr id="657" name="Freeform 420"/>
          <p:cNvSpPr/>
          <p:nvPr userDrawn="1"/>
        </p:nvSpPr>
        <p:spPr>
          <a:xfrm>
            <a:off x="9087036" y="193825"/>
            <a:ext cx="39582" cy="55021"/>
          </a:xfrm>
          <a:custGeom>
            <a:rect l="0" t="0" r="0" b="0"/>
            <a:pathLst>
              <a:path w="39582" h="55021">
                <a:moveTo>
                  <a:pt x="39582" y="13493"/>
                </a:moveTo>
                <a:cubicBezTo>
                  <a:pt x="39582" y="13493"/>
                  <a:pt x="28146" y="0"/>
                  <a:pt x="5267" y="3747"/>
                </a:cubicBezTo>
                <a:lnTo>
                  <a:pt x="0" y="43027"/>
                </a:lnTo>
                <a:cubicBezTo>
                  <a:pt x="0" y="43027"/>
                  <a:pt x="25287" y="38380"/>
                  <a:pt x="39435" y="55021"/>
                </a:cubicBezTo>
                <a:close/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58" name="Freeform 421"/>
          <p:cNvSpPr/>
          <p:nvPr userDrawn="1"/>
        </p:nvSpPr>
        <p:spPr>
          <a:xfrm>
            <a:off x="9087036" y="193825"/>
            <a:ext cx="39582" cy="55021"/>
          </a:xfrm>
          <a:custGeom>
            <a:rect l="0" t="0" r="0" b="0"/>
            <a:pathLst>
              <a:path w="39582" h="55021">
                <a:moveTo>
                  <a:pt x="39582" y="13493"/>
                </a:moveTo>
                <a:cubicBezTo>
                  <a:pt x="39582" y="13493"/>
                  <a:pt x="28146" y="0"/>
                  <a:pt x="5267" y="3747"/>
                </a:cubicBezTo>
                <a:lnTo>
                  <a:pt x="0" y="43027"/>
                </a:lnTo>
                <a:cubicBezTo>
                  <a:pt x="0" y="43027"/>
                  <a:pt x="25287" y="38380"/>
                  <a:pt x="39435" y="5502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59" name="Freeform 422"/>
          <p:cNvSpPr/>
          <p:nvPr userDrawn="1"/>
        </p:nvSpPr>
        <p:spPr>
          <a:xfrm>
            <a:off x="9128879" y="186477"/>
            <a:ext cx="26939" cy="61920"/>
          </a:xfrm>
          <a:custGeom>
            <a:rect l="0" t="0" r="0" b="0"/>
            <a:pathLst>
              <a:path w="26939" h="61920">
                <a:moveTo>
                  <a:pt x="0" y="20690"/>
                </a:moveTo>
                <a:lnTo>
                  <a:pt x="0" y="61920"/>
                </a:lnTo>
                <a:cubicBezTo>
                  <a:pt x="0" y="61920"/>
                  <a:pt x="2107" y="40629"/>
                  <a:pt x="26939" y="39582"/>
                </a:cubicBezTo>
                <a:lnTo>
                  <a:pt x="23778" y="0"/>
                </a:lnTo>
                <a:cubicBezTo>
                  <a:pt x="13015" y="1580"/>
                  <a:pt x="4028" y="11159"/>
                  <a:pt x="0" y="20690"/>
                </a:cubicBezTo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60" name="Freeform 423"/>
          <p:cNvSpPr/>
          <p:nvPr userDrawn="1"/>
        </p:nvSpPr>
        <p:spPr>
          <a:xfrm>
            <a:off x="9128879" y="186477"/>
            <a:ext cx="26939" cy="61920"/>
          </a:xfrm>
          <a:custGeom>
            <a:rect l="0" t="0" r="0" b="0"/>
            <a:pathLst>
              <a:path w="26939" h="61920">
                <a:moveTo>
                  <a:pt x="0" y="20690"/>
                </a:moveTo>
                <a:lnTo>
                  <a:pt x="0" y="61920"/>
                </a:lnTo>
                <a:cubicBezTo>
                  <a:pt x="0" y="61920"/>
                  <a:pt x="2107" y="40629"/>
                  <a:pt x="26939" y="39582"/>
                </a:cubicBezTo>
                <a:lnTo>
                  <a:pt x="23778" y="0"/>
                </a:lnTo>
                <a:cubicBezTo>
                  <a:pt x="13015" y="1580"/>
                  <a:pt x="4028" y="11159"/>
                  <a:pt x="0" y="20690"/>
                </a:cubicBezTo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61" name="Freeform 424"/>
          <p:cNvSpPr/>
          <p:nvPr userDrawn="1"/>
        </p:nvSpPr>
        <p:spPr>
          <a:xfrm>
            <a:off x="9129024" y="196074"/>
            <a:ext cx="38235" cy="54079"/>
          </a:xfrm>
          <a:custGeom>
            <a:rect l="0" t="0" r="0" b="0"/>
            <a:pathLst>
              <a:path w="38235" h="54078">
                <a:moveTo>
                  <a:pt x="39" y="53669"/>
                </a:moveTo>
                <a:cubicBezTo>
                  <a:pt x="39" y="53669"/>
                  <a:pt x="5763" y="32149"/>
                  <a:pt x="31292" y="33729"/>
                </a:cubicBezTo>
                <a:lnTo>
                  <a:pt x="28000" y="0"/>
                </a:lnTo>
                <a:lnTo>
                  <a:pt x="33868" y="2398"/>
                </a:lnTo>
                <a:lnTo>
                  <a:pt x="38235" y="39730"/>
                </a:lnTo>
                <a:cubicBezTo>
                  <a:pt x="38235" y="39730"/>
                  <a:pt x="15248" y="35007"/>
                  <a:pt x="3503" y="48550"/>
                </a:cubicBezTo>
                <a:cubicBezTo>
                  <a:pt x="3503" y="48550"/>
                  <a:pt x="1090" y="51146"/>
                  <a:pt x="547" y="52615"/>
                </a:cubicBezTo>
                <a:cubicBezTo>
                  <a:pt x="0" y="54079"/>
                  <a:pt x="39" y="53669"/>
                  <a:pt x="39" y="53669"/>
                </a:cubicBezTo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62" name="Freeform 425"/>
          <p:cNvSpPr/>
          <p:nvPr userDrawn="1"/>
        </p:nvSpPr>
        <p:spPr>
          <a:xfrm>
            <a:off x="9129024" y="196074"/>
            <a:ext cx="38235" cy="54079"/>
          </a:xfrm>
          <a:custGeom>
            <a:rect l="0" t="0" r="0" b="0"/>
            <a:pathLst>
              <a:path w="38235" h="54078">
                <a:moveTo>
                  <a:pt x="39" y="53669"/>
                </a:moveTo>
                <a:cubicBezTo>
                  <a:pt x="39" y="53669"/>
                  <a:pt x="5763" y="32149"/>
                  <a:pt x="31292" y="33729"/>
                </a:cubicBezTo>
                <a:lnTo>
                  <a:pt x="28000" y="0"/>
                </a:lnTo>
                <a:lnTo>
                  <a:pt x="33868" y="2398"/>
                </a:lnTo>
                <a:lnTo>
                  <a:pt x="38235" y="39730"/>
                </a:lnTo>
                <a:cubicBezTo>
                  <a:pt x="38235" y="39730"/>
                  <a:pt x="15248" y="35007"/>
                  <a:pt x="3503" y="48550"/>
                </a:cubicBezTo>
                <a:cubicBezTo>
                  <a:pt x="3503" y="48550"/>
                  <a:pt x="1090" y="51146"/>
                  <a:pt x="547" y="52615"/>
                </a:cubicBezTo>
                <a:cubicBezTo>
                  <a:pt x="0" y="54079"/>
                  <a:pt x="39" y="53669"/>
                  <a:pt x="39" y="53669"/>
                </a:cubicBezTo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63" name="Freeform 426"/>
          <p:cNvSpPr/>
          <p:nvPr userDrawn="1"/>
        </p:nvSpPr>
        <p:spPr>
          <a:xfrm>
            <a:off x="9129322" y="206867"/>
            <a:ext cx="45147" cy="43740"/>
          </a:xfrm>
          <a:custGeom>
            <a:rect l="0" t="0" r="0" b="0"/>
            <a:pathLst>
              <a:path w="45147" h="43740">
                <a:moveTo>
                  <a:pt x="255" y="43423"/>
                </a:moveTo>
                <a:cubicBezTo>
                  <a:pt x="1915" y="41365"/>
                  <a:pt x="13450" y="28628"/>
                  <a:pt x="41311" y="33546"/>
                </a:cubicBezTo>
                <a:lnTo>
                  <a:pt x="36731" y="0"/>
                </a:lnTo>
                <a:lnTo>
                  <a:pt x="38599" y="1038"/>
                </a:lnTo>
                <a:lnTo>
                  <a:pt x="45147" y="41746"/>
                </a:lnTo>
                <a:cubicBezTo>
                  <a:pt x="45147" y="41746"/>
                  <a:pt x="26399" y="31587"/>
                  <a:pt x="5461" y="40843"/>
                </a:cubicBezTo>
                <a:cubicBezTo>
                  <a:pt x="3640" y="41689"/>
                  <a:pt x="2125" y="42750"/>
                  <a:pt x="388" y="43694"/>
                </a:cubicBezTo>
                <a:cubicBezTo>
                  <a:pt x="26" y="43647"/>
                  <a:pt x="0" y="43740"/>
                  <a:pt x="255" y="43423"/>
                </a:cubicBezTo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64" name="Freeform 427"/>
          <p:cNvSpPr/>
          <p:nvPr userDrawn="1"/>
        </p:nvSpPr>
        <p:spPr>
          <a:xfrm>
            <a:off x="9129322" y="206867"/>
            <a:ext cx="45147" cy="43740"/>
          </a:xfrm>
          <a:custGeom>
            <a:rect l="0" t="0" r="0" b="0"/>
            <a:pathLst>
              <a:path w="45147" h="43740">
                <a:moveTo>
                  <a:pt x="255" y="43423"/>
                </a:moveTo>
                <a:cubicBezTo>
                  <a:pt x="1915" y="41365"/>
                  <a:pt x="13450" y="28628"/>
                  <a:pt x="41311" y="33546"/>
                </a:cubicBezTo>
                <a:lnTo>
                  <a:pt x="36731" y="0"/>
                </a:lnTo>
                <a:lnTo>
                  <a:pt x="38599" y="1038"/>
                </a:lnTo>
                <a:lnTo>
                  <a:pt x="45147" y="41746"/>
                </a:lnTo>
                <a:cubicBezTo>
                  <a:pt x="45147" y="41746"/>
                  <a:pt x="26399" y="31587"/>
                  <a:pt x="5461" y="40843"/>
                </a:cubicBezTo>
                <a:cubicBezTo>
                  <a:pt x="3640" y="41689"/>
                  <a:pt x="2125" y="42750"/>
                  <a:pt x="388" y="43694"/>
                </a:cubicBezTo>
                <a:cubicBezTo>
                  <a:pt x="26" y="43647"/>
                  <a:pt x="0" y="43740"/>
                  <a:pt x="255" y="43423"/>
                </a:cubicBezTo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65" name="Freeform 428"/>
          <p:cNvSpPr/>
          <p:nvPr userDrawn="1"/>
        </p:nvSpPr>
        <p:spPr>
          <a:xfrm>
            <a:off x="9081168" y="206777"/>
            <a:ext cx="45599" cy="43981"/>
          </a:xfrm>
          <a:custGeom>
            <a:rect l="0" t="0" r="0" b="0"/>
            <a:pathLst>
              <a:path w="45599" h="43981">
                <a:moveTo>
                  <a:pt x="45178" y="43509"/>
                </a:moveTo>
                <a:cubicBezTo>
                  <a:pt x="43042" y="41108"/>
                  <a:pt x="29654" y="27610"/>
                  <a:pt x="3464" y="33861"/>
                </a:cubicBezTo>
                <a:lnTo>
                  <a:pt x="8432" y="0"/>
                </a:lnTo>
                <a:lnTo>
                  <a:pt x="6174" y="1279"/>
                </a:lnTo>
                <a:lnTo>
                  <a:pt x="0" y="41609"/>
                </a:lnTo>
                <a:cubicBezTo>
                  <a:pt x="17353" y="34654"/>
                  <a:pt x="27494" y="35561"/>
                  <a:pt x="43975" y="43308"/>
                </a:cubicBezTo>
                <a:cubicBezTo>
                  <a:pt x="44665" y="43633"/>
                  <a:pt x="45599" y="43981"/>
                  <a:pt x="45178" y="43509"/>
                </a:cubicBezTo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66" name="Freeform 429"/>
          <p:cNvSpPr/>
          <p:nvPr userDrawn="1"/>
        </p:nvSpPr>
        <p:spPr>
          <a:xfrm>
            <a:off x="9081168" y="206777"/>
            <a:ext cx="45599" cy="43981"/>
          </a:xfrm>
          <a:custGeom>
            <a:rect l="0" t="0" r="0" b="0"/>
            <a:pathLst>
              <a:path w="45599" h="43981">
                <a:moveTo>
                  <a:pt x="45178" y="43509"/>
                </a:moveTo>
                <a:cubicBezTo>
                  <a:pt x="43042" y="41108"/>
                  <a:pt x="29654" y="27610"/>
                  <a:pt x="3464" y="33861"/>
                </a:cubicBezTo>
                <a:lnTo>
                  <a:pt x="8432" y="0"/>
                </a:lnTo>
                <a:lnTo>
                  <a:pt x="6174" y="1279"/>
                </a:lnTo>
                <a:lnTo>
                  <a:pt x="0" y="41609"/>
                </a:lnTo>
                <a:cubicBezTo>
                  <a:pt x="17353" y="34654"/>
                  <a:pt x="27494" y="35561"/>
                  <a:pt x="43975" y="43308"/>
                </a:cubicBezTo>
                <a:cubicBezTo>
                  <a:pt x="44665" y="43633"/>
                  <a:pt x="45599" y="43981"/>
                  <a:pt x="45178" y="43509"/>
                </a:cubicBezTo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67" name="Freeform 430"/>
          <p:cNvSpPr/>
          <p:nvPr userDrawn="1"/>
        </p:nvSpPr>
        <p:spPr>
          <a:xfrm>
            <a:off x="9164430" y="72669"/>
            <a:ext cx="96087" cy="179511"/>
          </a:xfrm>
          <a:custGeom>
            <a:rect l="0" t="0" r="0" b="0"/>
            <a:pathLst>
              <a:path w="96087" h="179511">
                <a:moveTo>
                  <a:pt x="48210" y="0"/>
                </a:moveTo>
                <a:lnTo>
                  <a:pt x="36489" y="53068"/>
                </a:lnTo>
                <a:cubicBezTo>
                  <a:pt x="80640" y="94941"/>
                  <a:pt x="49568" y="167206"/>
                  <a:pt x="0" y="179511"/>
                </a:cubicBezTo>
                <a:cubicBezTo>
                  <a:pt x="81352" y="162757"/>
                  <a:pt x="96087" y="76821"/>
                  <a:pt x="48210" y="0"/>
                </a:cubicBezTo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68" name="Freeform 431"/>
          <p:cNvSpPr/>
          <p:nvPr userDrawn="1"/>
        </p:nvSpPr>
        <p:spPr>
          <a:xfrm>
            <a:off x="9164430" y="72669"/>
            <a:ext cx="96087" cy="179511"/>
          </a:xfrm>
          <a:custGeom>
            <a:rect l="0" t="0" r="0" b="0"/>
            <a:pathLst>
              <a:path w="96087" h="179511">
                <a:moveTo>
                  <a:pt x="48210" y="0"/>
                </a:moveTo>
                <a:lnTo>
                  <a:pt x="36489" y="53068"/>
                </a:lnTo>
                <a:cubicBezTo>
                  <a:pt x="80640" y="94941"/>
                  <a:pt x="49568" y="167206"/>
                  <a:pt x="0" y="179511"/>
                </a:cubicBezTo>
                <a:cubicBezTo>
                  <a:pt x="81352" y="162757"/>
                  <a:pt x="96087" y="76821"/>
                  <a:pt x="48210" y="0"/>
                </a:cubicBezTo>
              </a:path>
            </a:pathLst>
          </a:custGeom>
          <a:solidFill>
            <a:srgbClr val="EE3338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69" name="Freeform 432"/>
          <p:cNvSpPr/>
          <p:nvPr userDrawn="1"/>
        </p:nvSpPr>
        <p:spPr>
          <a:xfrm>
            <a:off x="9157089" y="86847"/>
            <a:ext cx="124035" cy="165828"/>
          </a:xfrm>
          <a:custGeom>
            <a:rect l="0" t="0" r="0" b="0"/>
            <a:pathLst>
              <a:path w="124035" h="165828">
                <a:moveTo>
                  <a:pt x="82544" y="39503"/>
                </a:moveTo>
                <a:lnTo>
                  <a:pt x="124035" y="0"/>
                </a:lnTo>
                <a:cubicBezTo>
                  <a:pt x="115837" y="7801"/>
                  <a:pt x="117569" y="28426"/>
                  <a:pt x="116420" y="52869"/>
                </a:cubicBezTo>
                <a:cubicBezTo>
                  <a:pt x="114491" y="93975"/>
                  <a:pt x="91401" y="162274"/>
                  <a:pt x="0" y="165828"/>
                </a:cubicBezTo>
                <a:cubicBezTo>
                  <a:pt x="58634" y="164542"/>
                  <a:pt x="102820" y="100375"/>
                  <a:pt x="82544" y="39503"/>
                </a:cubicBezTo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70" name="Freeform 433"/>
          <p:cNvSpPr/>
          <p:nvPr userDrawn="1"/>
        </p:nvSpPr>
        <p:spPr>
          <a:xfrm>
            <a:off x="9157089" y="86847"/>
            <a:ext cx="124035" cy="165828"/>
          </a:xfrm>
          <a:custGeom>
            <a:rect l="0" t="0" r="0" b="0"/>
            <a:pathLst>
              <a:path w="124035" h="165828">
                <a:moveTo>
                  <a:pt x="82544" y="39503"/>
                </a:moveTo>
                <a:lnTo>
                  <a:pt x="124035" y="0"/>
                </a:lnTo>
                <a:cubicBezTo>
                  <a:pt x="115837" y="7801"/>
                  <a:pt x="117569" y="28426"/>
                  <a:pt x="116420" y="52869"/>
                </a:cubicBezTo>
                <a:cubicBezTo>
                  <a:pt x="114491" y="93975"/>
                  <a:pt x="91401" y="162274"/>
                  <a:pt x="0" y="165828"/>
                </a:cubicBezTo>
                <a:cubicBezTo>
                  <a:pt x="58634" y="164542"/>
                  <a:pt x="102820" y="100375"/>
                  <a:pt x="82544" y="39503"/>
                </a:cubicBezTo>
              </a:path>
            </a:pathLst>
          </a:custGeom>
          <a:solidFill>
            <a:srgbClr val="FFF215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71" name="Freeform 434"/>
          <p:cNvSpPr/>
          <p:nvPr userDrawn="1"/>
        </p:nvSpPr>
        <p:spPr>
          <a:xfrm>
            <a:off x="9157992" y="113389"/>
            <a:ext cx="80799" cy="135224"/>
          </a:xfrm>
          <a:custGeom>
            <a:rect l="0" t="0" r="0" b="0"/>
            <a:pathLst>
              <a:path w="80799" h="135224">
                <a:moveTo>
                  <a:pt x="0" y="0"/>
                </a:moveTo>
                <a:cubicBezTo>
                  <a:pt x="80799" y="19963"/>
                  <a:pt x="75349" y="100926"/>
                  <a:pt x="16477" y="135224"/>
                </a:cubicBezTo>
                <a:cubicBezTo>
                  <a:pt x="17368" y="135098"/>
                  <a:pt x="71341" y="78044"/>
                  <a:pt x="23484" y="37167"/>
                </a:cubicBezTo>
                <a:close/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72" name="Freeform 435"/>
          <p:cNvSpPr/>
          <p:nvPr userDrawn="1"/>
        </p:nvSpPr>
        <p:spPr>
          <a:xfrm>
            <a:off x="9157992" y="113389"/>
            <a:ext cx="80799" cy="135224"/>
          </a:xfrm>
          <a:custGeom>
            <a:rect l="0" t="0" r="0" b="0"/>
            <a:pathLst>
              <a:path w="80799" h="135224">
                <a:moveTo>
                  <a:pt x="0" y="0"/>
                </a:moveTo>
                <a:cubicBezTo>
                  <a:pt x="80799" y="19963"/>
                  <a:pt x="75349" y="100926"/>
                  <a:pt x="16477" y="135224"/>
                </a:cubicBezTo>
                <a:cubicBezTo>
                  <a:pt x="17368" y="135098"/>
                  <a:pt x="71341" y="78044"/>
                  <a:pt x="23484" y="37167"/>
                </a:cubicBezTo>
                <a:close/>
              </a:path>
            </a:pathLst>
          </a:custGeom>
          <a:solidFill>
            <a:srgbClr val="00A85A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73" name="Freeform 436"/>
          <p:cNvSpPr/>
          <p:nvPr userDrawn="1"/>
        </p:nvSpPr>
        <p:spPr>
          <a:xfrm>
            <a:off x="9127617" y="151485"/>
            <a:ext cx="197322" cy="112983"/>
          </a:xfrm>
          <a:custGeom>
            <a:rect l="0" t="0" r="0" b="0"/>
            <a:pathLst>
              <a:path w="197322" h="112983">
                <a:moveTo>
                  <a:pt x="0" y="99129"/>
                </a:moveTo>
                <a:cubicBezTo>
                  <a:pt x="26790" y="105199"/>
                  <a:pt x="133883" y="110401"/>
                  <a:pt x="150011" y="176"/>
                </a:cubicBezTo>
                <a:lnTo>
                  <a:pt x="197322" y="0"/>
                </a:lnTo>
                <a:cubicBezTo>
                  <a:pt x="175363" y="14673"/>
                  <a:pt x="168184" y="32908"/>
                  <a:pt x="159119" y="46026"/>
                </a:cubicBezTo>
                <a:cubicBezTo>
                  <a:pt x="120768" y="101535"/>
                  <a:pt x="49315" y="112983"/>
                  <a:pt x="0" y="99129"/>
                </a:cubicBezTo>
              </a:path>
            </a:pathLst>
          </a:custGeom>
          <a:noFill/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74" name="Freeform 437"/>
          <p:cNvSpPr/>
          <p:nvPr userDrawn="1"/>
        </p:nvSpPr>
        <p:spPr>
          <a:xfrm>
            <a:off x="9127617" y="151485"/>
            <a:ext cx="197322" cy="112983"/>
          </a:xfrm>
          <a:custGeom>
            <a:rect l="0" t="0" r="0" b="0"/>
            <a:pathLst>
              <a:path w="197322" h="112983">
                <a:moveTo>
                  <a:pt x="0" y="99129"/>
                </a:moveTo>
                <a:cubicBezTo>
                  <a:pt x="26790" y="105199"/>
                  <a:pt x="133883" y="110401"/>
                  <a:pt x="150011" y="176"/>
                </a:cubicBezTo>
                <a:lnTo>
                  <a:pt x="197322" y="0"/>
                </a:lnTo>
                <a:cubicBezTo>
                  <a:pt x="175363" y="14673"/>
                  <a:pt x="168184" y="32908"/>
                  <a:pt x="159119" y="46026"/>
                </a:cubicBezTo>
                <a:cubicBezTo>
                  <a:pt x="120768" y="101535"/>
                  <a:pt x="49315" y="112983"/>
                  <a:pt x="0" y="99129"/>
                </a:cubicBezTo>
              </a:path>
            </a:pathLst>
          </a:custGeom>
          <a:solidFill>
            <a:srgbClr val="00B0F0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pic>
        <p:nvPicPr>
          <p:cNvPr id="675" name="Picture 438"/>
          <p:cNvPicPr>
            <a:picLocks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801" y="254471"/>
            <a:ext cx="239298" cy="83129"/>
          </a:xfrm>
          <a:prstGeom prst="rect">
            <a:avLst/>
          </a:prstGeom>
          <a:noFill/>
        </p:spPr>
      </p:pic>
      <p:sp>
        <p:nvSpPr>
          <p:cNvPr id="676" name="Freeform 439"/>
          <p:cNvSpPr/>
          <p:nvPr userDrawn="1"/>
        </p:nvSpPr>
        <p:spPr>
          <a:xfrm>
            <a:off x="9207054" y="303131"/>
            <a:ext cx="95382" cy="17164"/>
          </a:xfrm>
          <a:custGeom>
            <a:rect l="0" t="0" r="0" b="0"/>
            <a:pathLst>
              <a:path w="95382" h="17164">
                <a:moveTo>
                  <a:pt x="0" y="17164"/>
                </a:moveTo>
                <a:lnTo>
                  <a:pt x="95382" y="17164"/>
                </a:lnTo>
                <a:lnTo>
                  <a:pt x="95382" y="0"/>
                </a:lnTo>
                <a:lnTo>
                  <a:pt x="0" y="0"/>
                </a:lnTo>
                <a:close/>
              </a:path>
            </a:pathLst>
          </a:custGeom>
          <a:solidFill>
            <a:srgbClr val="BA3B3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77" name="Freeform 440"/>
          <p:cNvSpPr/>
          <p:nvPr userDrawn="1"/>
        </p:nvSpPr>
        <p:spPr>
          <a:xfrm>
            <a:off x="9211936" y="306601"/>
            <a:ext cx="16740" cy="10121"/>
          </a:xfrm>
          <a:custGeom>
            <a:rect l="0" t="0" r="0" b="0"/>
            <a:pathLst>
              <a:path w="16740" h="10121">
                <a:moveTo>
                  <a:pt x="3451" y="10121"/>
                </a:moveTo>
                <a:lnTo>
                  <a:pt x="0" y="0"/>
                </a:lnTo>
                <a:lnTo>
                  <a:pt x="1764" y="0"/>
                </a:lnTo>
                <a:lnTo>
                  <a:pt x="3746" y="6632"/>
                </a:lnTo>
                <a:cubicBezTo>
                  <a:pt x="3959" y="7327"/>
                  <a:pt x="4138" y="8018"/>
                  <a:pt x="4297" y="8706"/>
                </a:cubicBezTo>
                <a:cubicBezTo>
                  <a:pt x="4629" y="7621"/>
                  <a:pt x="4823" y="6999"/>
                  <a:pt x="4884" y="6834"/>
                </a:cubicBezTo>
                <a:lnTo>
                  <a:pt x="7360" y="0"/>
                </a:lnTo>
                <a:lnTo>
                  <a:pt x="9442" y="0"/>
                </a:lnTo>
                <a:lnTo>
                  <a:pt x="11303" y="5124"/>
                </a:lnTo>
                <a:cubicBezTo>
                  <a:pt x="11771" y="6395"/>
                  <a:pt x="12109" y="7585"/>
                  <a:pt x="12318" y="8706"/>
                </a:cubicBezTo>
                <a:cubicBezTo>
                  <a:pt x="12480" y="8064"/>
                  <a:pt x="12696" y="7330"/>
                  <a:pt x="12966" y="6503"/>
                </a:cubicBezTo>
                <a:lnTo>
                  <a:pt x="15003" y="0"/>
                </a:lnTo>
                <a:lnTo>
                  <a:pt x="16740" y="0"/>
                </a:lnTo>
                <a:lnTo>
                  <a:pt x="13169" y="10121"/>
                </a:lnTo>
                <a:lnTo>
                  <a:pt x="11508" y="10121"/>
                </a:lnTo>
                <a:lnTo>
                  <a:pt x="8765" y="2409"/>
                </a:lnTo>
                <a:cubicBezTo>
                  <a:pt x="8536" y="1764"/>
                  <a:pt x="8394" y="1369"/>
                  <a:pt x="8355" y="1225"/>
                </a:cubicBezTo>
                <a:cubicBezTo>
                  <a:pt x="8218" y="1689"/>
                  <a:pt x="8088" y="2086"/>
                  <a:pt x="7973" y="2409"/>
                </a:cubicBezTo>
                <a:lnTo>
                  <a:pt x="5212" y="1012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78" name="Freeform 441"/>
          <p:cNvSpPr/>
          <p:nvPr userDrawn="1"/>
        </p:nvSpPr>
        <p:spPr>
          <a:xfrm>
            <a:off x="9231324" y="306601"/>
            <a:ext cx="9718" cy="10121"/>
          </a:xfrm>
          <a:custGeom>
            <a:rect l="0" t="0" r="0" b="0"/>
            <a:pathLst>
              <a:path w="9718" h="10121">
                <a:moveTo>
                  <a:pt x="0" y="10121"/>
                </a:moveTo>
                <a:lnTo>
                  <a:pt x="0" y="0"/>
                </a:lnTo>
                <a:lnTo>
                  <a:pt x="9411" y="0"/>
                </a:lnTo>
                <a:lnTo>
                  <a:pt x="9411" y="1197"/>
                </a:lnTo>
                <a:lnTo>
                  <a:pt x="1725" y="1197"/>
                </a:lnTo>
                <a:lnTo>
                  <a:pt x="1725" y="4291"/>
                </a:lnTo>
                <a:lnTo>
                  <a:pt x="8925" y="4291"/>
                </a:lnTo>
                <a:lnTo>
                  <a:pt x="8925" y="5480"/>
                </a:lnTo>
                <a:lnTo>
                  <a:pt x="1725" y="5480"/>
                </a:lnTo>
                <a:lnTo>
                  <a:pt x="1725" y="8926"/>
                </a:lnTo>
                <a:lnTo>
                  <a:pt x="9718" y="8926"/>
                </a:lnTo>
                <a:lnTo>
                  <a:pt x="9718" y="1012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79" name="Freeform 442"/>
          <p:cNvSpPr/>
          <p:nvPr userDrawn="1"/>
        </p:nvSpPr>
        <p:spPr>
          <a:xfrm>
            <a:off x="9244410" y="306601"/>
            <a:ext cx="10257" cy="10121"/>
          </a:xfrm>
          <a:custGeom>
            <a:rect l="0" t="0" r="0" b="0"/>
            <a:pathLst>
              <a:path w="10257" h="10121">
                <a:moveTo>
                  <a:pt x="0" y="10121"/>
                </a:moveTo>
                <a:lnTo>
                  <a:pt x="0" y="0"/>
                </a:lnTo>
                <a:lnTo>
                  <a:pt x="1769" y="0"/>
                </a:lnTo>
                <a:lnTo>
                  <a:pt x="8605" y="7947"/>
                </a:lnTo>
                <a:lnTo>
                  <a:pt x="8605" y="0"/>
                </a:lnTo>
                <a:lnTo>
                  <a:pt x="10257" y="0"/>
                </a:lnTo>
                <a:lnTo>
                  <a:pt x="10257" y="10121"/>
                </a:lnTo>
                <a:lnTo>
                  <a:pt x="8490" y="10121"/>
                </a:lnTo>
                <a:lnTo>
                  <a:pt x="1653" y="2168"/>
                </a:lnTo>
                <a:lnTo>
                  <a:pt x="1653" y="1012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80" name="Freeform 443"/>
          <p:cNvSpPr/>
          <p:nvPr userDrawn="1"/>
        </p:nvSpPr>
        <p:spPr>
          <a:xfrm>
            <a:off x="9258624" y="306601"/>
            <a:ext cx="10217" cy="10121"/>
          </a:xfrm>
          <a:custGeom>
            <a:rect l="0" t="0" r="0" b="0"/>
            <a:pathLst>
              <a:path w="10217" h="10121">
                <a:moveTo>
                  <a:pt x="0" y="10121"/>
                </a:moveTo>
                <a:lnTo>
                  <a:pt x="0" y="0"/>
                </a:lnTo>
                <a:lnTo>
                  <a:pt x="1728" y="0"/>
                </a:lnTo>
                <a:lnTo>
                  <a:pt x="1728" y="4155"/>
                </a:lnTo>
                <a:lnTo>
                  <a:pt x="8488" y="4155"/>
                </a:lnTo>
                <a:lnTo>
                  <a:pt x="8488" y="0"/>
                </a:lnTo>
                <a:lnTo>
                  <a:pt x="10217" y="0"/>
                </a:lnTo>
                <a:lnTo>
                  <a:pt x="10217" y="10121"/>
                </a:lnTo>
                <a:lnTo>
                  <a:pt x="8488" y="10121"/>
                </a:lnTo>
                <a:lnTo>
                  <a:pt x="8488" y="5351"/>
                </a:lnTo>
                <a:lnTo>
                  <a:pt x="1728" y="5351"/>
                </a:lnTo>
                <a:lnTo>
                  <a:pt x="1728" y="1012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81" name="Freeform 444"/>
          <p:cNvSpPr/>
          <p:nvPr userDrawn="1"/>
        </p:nvSpPr>
        <p:spPr>
          <a:xfrm>
            <a:off x="9272746" y="306601"/>
            <a:ext cx="10239" cy="10294"/>
          </a:xfrm>
          <a:custGeom>
            <a:rect l="0" t="0" r="0" b="0"/>
            <a:pathLst>
              <a:path w="10239" h="10294">
                <a:moveTo>
                  <a:pt x="8511" y="0"/>
                </a:moveTo>
                <a:lnTo>
                  <a:pt x="10239" y="0"/>
                </a:lnTo>
                <a:lnTo>
                  <a:pt x="10239" y="5847"/>
                </a:lnTo>
                <a:cubicBezTo>
                  <a:pt x="10239" y="6862"/>
                  <a:pt x="10092" y="7672"/>
                  <a:pt x="9793" y="8271"/>
                </a:cubicBezTo>
                <a:cubicBezTo>
                  <a:pt x="9493" y="8868"/>
                  <a:pt x="8961" y="9354"/>
                  <a:pt x="8186" y="9728"/>
                </a:cubicBezTo>
                <a:cubicBezTo>
                  <a:pt x="7413" y="10105"/>
                  <a:pt x="6404" y="10294"/>
                  <a:pt x="5148" y="10294"/>
                </a:cubicBezTo>
                <a:cubicBezTo>
                  <a:pt x="3931" y="10294"/>
                  <a:pt x="2931" y="10131"/>
                  <a:pt x="2156" y="9803"/>
                </a:cubicBezTo>
                <a:cubicBezTo>
                  <a:pt x="1379" y="9475"/>
                  <a:pt x="828" y="9005"/>
                  <a:pt x="494" y="8385"/>
                </a:cubicBezTo>
                <a:cubicBezTo>
                  <a:pt x="163" y="7766"/>
                  <a:pt x="0" y="6920"/>
                  <a:pt x="0" y="5847"/>
                </a:cubicBezTo>
                <a:lnTo>
                  <a:pt x="0" y="0"/>
                </a:lnTo>
                <a:lnTo>
                  <a:pt x="1721" y="0"/>
                </a:lnTo>
                <a:lnTo>
                  <a:pt x="1721" y="5840"/>
                </a:lnTo>
                <a:cubicBezTo>
                  <a:pt x="1721" y="6722"/>
                  <a:pt x="1828" y="7370"/>
                  <a:pt x="2038" y="7784"/>
                </a:cubicBezTo>
                <a:cubicBezTo>
                  <a:pt x="2242" y="8202"/>
                  <a:pt x="2607" y="8522"/>
                  <a:pt x="3114" y="8745"/>
                </a:cubicBezTo>
                <a:cubicBezTo>
                  <a:pt x="3629" y="8971"/>
                  <a:pt x="4255" y="9087"/>
                  <a:pt x="4997" y="9087"/>
                </a:cubicBezTo>
                <a:cubicBezTo>
                  <a:pt x="6265" y="9087"/>
                  <a:pt x="7168" y="8861"/>
                  <a:pt x="7705" y="8414"/>
                </a:cubicBezTo>
                <a:cubicBezTo>
                  <a:pt x="8240" y="7968"/>
                  <a:pt x="8511" y="7111"/>
                  <a:pt x="8511" y="584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pic>
        <p:nvPicPr>
          <p:cNvPr id="682" name="Picture 445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726" y="293901"/>
            <a:ext cx="37585" cy="35521"/>
          </a:xfrm>
          <a:prstGeom prst="rect">
            <a:avLst/>
          </a:prstGeom>
          <a:noFill/>
        </p:spPr>
      </p:pic>
      <p:sp>
        <p:nvSpPr>
          <p:cNvPr id="683" name="Freeform 446"/>
          <p:cNvSpPr/>
          <p:nvPr userDrawn="1"/>
        </p:nvSpPr>
        <p:spPr>
          <a:xfrm>
            <a:off x="9087036" y="193825"/>
            <a:ext cx="39582" cy="55021"/>
          </a:xfrm>
          <a:custGeom>
            <a:rect l="0" t="0" r="0" b="0"/>
            <a:pathLst>
              <a:path w="39582" h="55021">
                <a:moveTo>
                  <a:pt x="39582" y="13493"/>
                </a:moveTo>
                <a:cubicBezTo>
                  <a:pt x="39582" y="13493"/>
                  <a:pt x="28146" y="0"/>
                  <a:pt x="5267" y="3747"/>
                </a:cubicBezTo>
                <a:lnTo>
                  <a:pt x="0" y="43027"/>
                </a:lnTo>
                <a:cubicBezTo>
                  <a:pt x="0" y="43027"/>
                  <a:pt x="25287" y="38380"/>
                  <a:pt x="39435" y="55021"/>
                </a:cubicBezTo>
                <a:close/>
              </a:path>
            </a:pathLst>
          </a:custGeom>
          <a:solidFill>
            <a:srgbClr val="0098DB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84" name="Freeform 447"/>
          <p:cNvSpPr/>
          <p:nvPr userDrawn="1"/>
        </p:nvSpPr>
        <p:spPr>
          <a:xfrm>
            <a:off x="9128879" y="186477"/>
            <a:ext cx="26939" cy="61920"/>
          </a:xfrm>
          <a:custGeom>
            <a:rect l="0" t="0" r="0" b="0"/>
            <a:pathLst>
              <a:path w="26939" h="61920">
                <a:moveTo>
                  <a:pt x="0" y="20690"/>
                </a:moveTo>
                <a:lnTo>
                  <a:pt x="0" y="61920"/>
                </a:lnTo>
                <a:cubicBezTo>
                  <a:pt x="0" y="61920"/>
                  <a:pt x="2107" y="40629"/>
                  <a:pt x="26939" y="39582"/>
                </a:cubicBezTo>
                <a:lnTo>
                  <a:pt x="23778" y="0"/>
                </a:lnTo>
                <a:cubicBezTo>
                  <a:pt x="13015" y="1580"/>
                  <a:pt x="4028" y="11159"/>
                  <a:pt x="0" y="20690"/>
                </a:cubicBezTo>
              </a:path>
            </a:pathLst>
          </a:custGeom>
          <a:solidFill>
            <a:srgbClr val="0098DB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85" name="Freeform 448"/>
          <p:cNvSpPr/>
          <p:nvPr userDrawn="1"/>
        </p:nvSpPr>
        <p:spPr>
          <a:xfrm>
            <a:off x="9129024" y="196074"/>
            <a:ext cx="38235" cy="54079"/>
          </a:xfrm>
          <a:custGeom>
            <a:rect l="0" t="0" r="0" b="0"/>
            <a:pathLst>
              <a:path w="38235" h="54078">
                <a:moveTo>
                  <a:pt x="39" y="53669"/>
                </a:moveTo>
                <a:cubicBezTo>
                  <a:pt x="39" y="53669"/>
                  <a:pt x="5763" y="32149"/>
                  <a:pt x="31292" y="33729"/>
                </a:cubicBezTo>
                <a:lnTo>
                  <a:pt x="28000" y="0"/>
                </a:lnTo>
                <a:lnTo>
                  <a:pt x="33868" y="2398"/>
                </a:lnTo>
                <a:lnTo>
                  <a:pt x="38235" y="39730"/>
                </a:lnTo>
                <a:cubicBezTo>
                  <a:pt x="38235" y="39730"/>
                  <a:pt x="15248" y="35007"/>
                  <a:pt x="3503" y="48550"/>
                </a:cubicBezTo>
                <a:cubicBezTo>
                  <a:pt x="3503" y="48550"/>
                  <a:pt x="1090" y="51146"/>
                  <a:pt x="547" y="52615"/>
                </a:cubicBezTo>
                <a:cubicBezTo>
                  <a:pt x="0" y="54079"/>
                  <a:pt x="39" y="53669"/>
                  <a:pt x="39" y="53669"/>
                </a:cubicBezTo>
              </a:path>
            </a:pathLst>
          </a:custGeom>
          <a:solidFill>
            <a:srgbClr val="0098DB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86" name="Freeform 449"/>
          <p:cNvSpPr/>
          <p:nvPr userDrawn="1"/>
        </p:nvSpPr>
        <p:spPr>
          <a:xfrm>
            <a:off x="9129322" y="206867"/>
            <a:ext cx="45147" cy="43740"/>
          </a:xfrm>
          <a:custGeom>
            <a:rect l="0" t="0" r="0" b="0"/>
            <a:pathLst>
              <a:path w="45147" h="43740">
                <a:moveTo>
                  <a:pt x="255" y="43423"/>
                </a:moveTo>
                <a:cubicBezTo>
                  <a:pt x="1915" y="41365"/>
                  <a:pt x="13450" y="28628"/>
                  <a:pt x="41311" y="33546"/>
                </a:cubicBezTo>
                <a:lnTo>
                  <a:pt x="36731" y="0"/>
                </a:lnTo>
                <a:lnTo>
                  <a:pt x="38599" y="1038"/>
                </a:lnTo>
                <a:lnTo>
                  <a:pt x="45147" y="41746"/>
                </a:lnTo>
                <a:cubicBezTo>
                  <a:pt x="45147" y="41746"/>
                  <a:pt x="26399" y="31587"/>
                  <a:pt x="5461" y="40843"/>
                </a:cubicBezTo>
                <a:cubicBezTo>
                  <a:pt x="3640" y="41689"/>
                  <a:pt x="2125" y="42750"/>
                  <a:pt x="388" y="43694"/>
                </a:cubicBezTo>
                <a:cubicBezTo>
                  <a:pt x="26" y="43647"/>
                  <a:pt x="0" y="43740"/>
                  <a:pt x="255" y="43423"/>
                </a:cubicBezTo>
              </a:path>
            </a:pathLst>
          </a:custGeom>
          <a:solidFill>
            <a:srgbClr val="0098DB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87" name="Freeform 450"/>
          <p:cNvSpPr/>
          <p:nvPr userDrawn="1"/>
        </p:nvSpPr>
        <p:spPr>
          <a:xfrm>
            <a:off x="9081168" y="206777"/>
            <a:ext cx="45599" cy="43981"/>
          </a:xfrm>
          <a:custGeom>
            <a:rect l="0" t="0" r="0" b="0"/>
            <a:pathLst>
              <a:path w="45599" h="43981">
                <a:moveTo>
                  <a:pt x="45178" y="43509"/>
                </a:moveTo>
                <a:cubicBezTo>
                  <a:pt x="43042" y="41108"/>
                  <a:pt x="29654" y="27610"/>
                  <a:pt x="3464" y="33861"/>
                </a:cubicBezTo>
                <a:lnTo>
                  <a:pt x="8432" y="0"/>
                </a:lnTo>
                <a:lnTo>
                  <a:pt x="6174" y="1279"/>
                </a:lnTo>
                <a:lnTo>
                  <a:pt x="0" y="41609"/>
                </a:lnTo>
                <a:cubicBezTo>
                  <a:pt x="17353" y="34654"/>
                  <a:pt x="27494" y="35561"/>
                  <a:pt x="43975" y="43308"/>
                </a:cubicBezTo>
                <a:cubicBezTo>
                  <a:pt x="44665" y="43633"/>
                  <a:pt x="45599" y="43981"/>
                  <a:pt x="45178" y="43509"/>
                </a:cubicBezTo>
              </a:path>
            </a:pathLst>
          </a:custGeom>
          <a:solidFill>
            <a:srgbClr val="0098DB">
              <a:alpha val="100000"/>
            </a:srgbClr>
          </a:solidFill>
          <a:ln w="1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pic>
        <p:nvPicPr>
          <p:cNvPr id="688" name="Picture 451"/>
          <p:cNvPicPr>
            <a:picLocks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337" y="86322"/>
            <a:ext cx="219095" cy="220323"/>
          </a:xfrm>
          <a:prstGeom prst="rect">
            <a:avLst/>
          </a:prstGeom>
          <a:noFill/>
        </p:spPr>
      </p:pic>
      <p:sp>
        <p:nvSpPr>
          <p:cNvPr id="689" name="Freeform 100"/>
          <p:cNvSpPr/>
          <p:nvPr userDrawn="1"/>
        </p:nvSpPr>
        <p:spPr>
          <a:xfrm>
            <a:off x="345682" y="6552400"/>
            <a:ext cx="10202000" cy="0"/>
          </a:xfrm>
          <a:custGeom>
            <a:rect l="0" t="0" r="0" b="0"/>
            <a:pathLst>
              <a:path w="10202000">
                <a:moveTo>
                  <a:pt x="10202000" y="0"/>
                </a:moveTo>
                <a:lnTo>
                  <a:pt x="0" y="0"/>
                </a:lnTo>
              </a:path>
            </a:pathLst>
          </a:custGeom>
          <a:noFill/>
          <a:ln w="54000" cap="flat" cmpd="sng">
            <a:solidFill>
              <a:srgbClr val="00904F">
                <a:alpha val="100000"/>
              </a:srgbClr>
            </a:solidFill>
            <a:miter lim="291154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90" name="Freeform 101">
            <a:hlinkClick action="ppaction://hlinkshowjump?jump=firstslide"/>
          </p:cNvPr>
          <p:cNvSpPr/>
          <p:nvPr userDrawn="1"/>
        </p:nvSpPr>
        <p:spPr>
          <a:xfrm>
            <a:off x="10353139" y="6357856"/>
            <a:ext cx="844431" cy="389088"/>
          </a:xfrm>
          <a:custGeom>
            <a:rect l="0" t="0" r="0" b="0"/>
            <a:pathLst>
              <a:path w="844431" h="389088">
                <a:moveTo>
                  <a:pt x="0" y="0"/>
                </a:moveTo>
                <a:lnTo>
                  <a:pt x="649887" y="0"/>
                </a:lnTo>
                <a:lnTo>
                  <a:pt x="844431" y="194544"/>
                </a:lnTo>
                <a:lnTo>
                  <a:pt x="649887" y="389088"/>
                </a:lnTo>
                <a:lnTo>
                  <a:pt x="0" y="389088"/>
                </a:lnTo>
                <a:lnTo>
                  <a:pt x="194543" y="194544"/>
                </a:lnTo>
                <a:close/>
              </a:path>
            </a:pathLst>
          </a:custGeom>
          <a:solidFill>
            <a:srgbClr val="9ED4B0">
              <a:alpha val="100000"/>
            </a:srgbClr>
          </a:solidFill>
          <a:ln w="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91" name="Freeform 102">
            <a:hlinkClick action="ppaction://hlinkshowjump?jump=nextslide"/>
          </p:cNvPr>
          <p:cNvSpPr/>
          <p:nvPr userDrawn="1"/>
        </p:nvSpPr>
        <p:spPr>
          <a:xfrm>
            <a:off x="11082384" y="6357856"/>
            <a:ext cx="1046030" cy="389088"/>
          </a:xfrm>
          <a:custGeom>
            <a:rect l="0" t="0" r="0" b="0"/>
            <a:pathLst>
              <a:path w="1046030" h="389088">
                <a:moveTo>
                  <a:pt x="0" y="0"/>
                </a:moveTo>
                <a:lnTo>
                  <a:pt x="851486" y="0"/>
                </a:lnTo>
                <a:lnTo>
                  <a:pt x="1046030" y="194544"/>
                </a:lnTo>
                <a:lnTo>
                  <a:pt x="851486" y="389088"/>
                </a:lnTo>
                <a:lnTo>
                  <a:pt x="0" y="389088"/>
                </a:lnTo>
                <a:lnTo>
                  <a:pt x="194543" y="194544"/>
                </a:lnTo>
                <a:close/>
              </a:path>
            </a:pathLst>
          </a:custGeom>
          <a:solidFill>
            <a:srgbClr val="CDE8D5">
              <a:alpha val="100000"/>
            </a:srgbClr>
          </a:solidFill>
          <a:ln w="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92" name="文本框 691"/>
          <p:cNvSpPr txBox="1"/>
          <p:nvPr userDrawn="1"/>
        </p:nvSpPr>
        <p:spPr>
          <a:xfrm>
            <a:off x="10356367" y="24000"/>
            <a:ext cx="18145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smtClean="0"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1500" smtClean="0">
                <a:latin typeface="黑体" panose="02010609060101010101" pitchFamily="49" charset="-122"/>
                <a:ea typeface="黑体" panose="02010609060101010101" pitchFamily="49" charset="-122"/>
              </a:rPr>
              <a:t>版九年级全一册</a:t>
            </a:r>
            <a:endParaRPr lang="zh-CN" altLang="en-US" sz="15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93" name="Picture 103">
            <a:hlinkClick action="ppaction://hlinkshowjump?jump=firstslide"/>
          </p:cNvPr>
          <p:cNvPicPr>
            <a:picLocks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76" y="6450716"/>
            <a:ext cx="414723" cy="211484"/>
          </a:xfrm>
          <a:prstGeom prst="rect">
            <a:avLst/>
          </a:prstGeom>
          <a:noFill/>
        </p:spPr>
      </p:pic>
      <p:sp>
        <p:nvSpPr>
          <p:cNvPr id="694" name="Freeform 104"/>
          <p:cNvSpPr/>
          <p:nvPr userDrawn="1"/>
        </p:nvSpPr>
        <p:spPr>
          <a:xfrm>
            <a:off x="11306153" y="6475710"/>
            <a:ext cx="182649" cy="169361"/>
          </a:xfrm>
          <a:custGeom>
            <a:rect l="0" t="0" r="0" b="0"/>
            <a:pathLst>
              <a:path w="182649" h="169361">
                <a:moveTo>
                  <a:pt x="10155" y="22643"/>
                </a:moveTo>
                <a:cubicBezTo>
                  <a:pt x="3895" y="22643"/>
                  <a:pt x="532" y="18983"/>
                  <a:pt x="0" y="11721"/>
                </a:cubicBezTo>
                <a:cubicBezTo>
                  <a:pt x="0" y="4427"/>
                  <a:pt x="3131" y="532"/>
                  <a:pt x="9391" y="0"/>
                </a:cubicBezTo>
                <a:lnTo>
                  <a:pt x="171727" y="0"/>
                </a:lnTo>
                <a:cubicBezTo>
                  <a:pt x="177955" y="532"/>
                  <a:pt x="181583" y="4427"/>
                  <a:pt x="182649" y="11721"/>
                </a:cubicBezTo>
                <a:cubicBezTo>
                  <a:pt x="182117" y="18983"/>
                  <a:pt x="178722" y="22643"/>
                  <a:pt x="172494" y="22643"/>
                </a:cubicBezTo>
                <a:lnTo>
                  <a:pt x="96004" y="22643"/>
                </a:lnTo>
                <a:lnTo>
                  <a:pt x="96004" y="40593"/>
                </a:lnTo>
                <a:cubicBezTo>
                  <a:pt x="116816" y="53579"/>
                  <a:pt x="136864" y="68932"/>
                  <a:pt x="156110" y="86648"/>
                </a:cubicBezTo>
                <a:cubicBezTo>
                  <a:pt x="163403" y="94438"/>
                  <a:pt x="164702" y="101732"/>
                  <a:pt x="160005" y="108492"/>
                </a:cubicBezTo>
                <a:cubicBezTo>
                  <a:pt x="154811" y="113154"/>
                  <a:pt x="148053" y="111855"/>
                  <a:pt x="139727" y="104593"/>
                </a:cubicBezTo>
                <a:cubicBezTo>
                  <a:pt x="123075" y="88977"/>
                  <a:pt x="108492" y="76488"/>
                  <a:pt x="96004" y="67132"/>
                </a:cubicBezTo>
                <a:lnTo>
                  <a:pt x="96004" y="159206"/>
                </a:lnTo>
                <a:cubicBezTo>
                  <a:pt x="95471" y="165466"/>
                  <a:pt x="91576" y="168829"/>
                  <a:pt x="84316" y="169361"/>
                </a:cubicBezTo>
                <a:cubicBezTo>
                  <a:pt x="77021" y="168829"/>
                  <a:pt x="73360" y="165466"/>
                  <a:pt x="73360" y="159206"/>
                </a:cubicBezTo>
                <a:lnTo>
                  <a:pt x="73360" y="22643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sp>
        <p:nvSpPr>
          <p:cNvPr id="695" name="Freeform 105"/>
          <p:cNvSpPr/>
          <p:nvPr userDrawn="1"/>
        </p:nvSpPr>
        <p:spPr>
          <a:xfrm>
            <a:off x="11516569" y="6542043"/>
            <a:ext cx="181850" cy="24976"/>
          </a:xfrm>
          <a:custGeom>
            <a:rect l="0" t="0" r="0" b="0"/>
            <a:pathLst>
              <a:path w="181850" h="24976">
                <a:moveTo>
                  <a:pt x="10155" y="24976"/>
                </a:moveTo>
                <a:cubicBezTo>
                  <a:pt x="3896" y="24976"/>
                  <a:pt x="532" y="20812"/>
                  <a:pt x="0" y="12488"/>
                </a:cubicBezTo>
                <a:cubicBezTo>
                  <a:pt x="532" y="4694"/>
                  <a:pt x="3896" y="532"/>
                  <a:pt x="10155" y="0"/>
                </a:cubicBezTo>
                <a:lnTo>
                  <a:pt x="170164" y="0"/>
                </a:lnTo>
                <a:cubicBezTo>
                  <a:pt x="176921" y="532"/>
                  <a:pt x="180820" y="4694"/>
                  <a:pt x="181850" y="12488"/>
                </a:cubicBezTo>
                <a:cubicBezTo>
                  <a:pt x="180820" y="20812"/>
                  <a:pt x="176921" y="24976"/>
                  <a:pt x="170164" y="24976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  <p:pic>
        <p:nvPicPr>
          <p:cNvPr id="696" name="Picture 106"/>
          <p:cNvPicPr>
            <a:picLocks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901" y="6455218"/>
            <a:ext cx="208870" cy="204886"/>
          </a:xfrm>
          <a:prstGeom prst="rect">
            <a:avLst/>
          </a:prstGeom>
          <a:noFill/>
        </p:spPr>
      </p:pic>
      <p:sp>
        <p:nvSpPr>
          <p:cNvPr id="347" name="Freeform 100"/>
          <p:cNvSpPr/>
          <p:nvPr userDrawn="1"/>
        </p:nvSpPr>
        <p:spPr>
          <a:xfrm>
            <a:off x="261216" y="6496733"/>
            <a:ext cx="110995" cy="110996"/>
          </a:xfrm>
          <a:custGeom>
            <a:rect l="0" t="0" r="0" b="0"/>
            <a:pathLst>
              <a:path w="110995" h="110996">
                <a:moveTo>
                  <a:pt x="55497" y="0"/>
                </a:moveTo>
                <a:cubicBezTo>
                  <a:pt x="86144" y="0"/>
                  <a:pt x="110995" y="24851"/>
                  <a:pt x="110995" y="55498"/>
                </a:cubicBezTo>
                <a:cubicBezTo>
                  <a:pt x="110995" y="86145"/>
                  <a:pt x="86144" y="110996"/>
                  <a:pt x="55497" y="110996"/>
                </a:cubicBezTo>
                <a:cubicBezTo>
                  <a:pt x="24850" y="110996"/>
                  <a:pt x="0" y="86145"/>
                  <a:pt x="0" y="55498"/>
                </a:cubicBezTo>
                <a:cubicBezTo>
                  <a:pt x="0" y="24851"/>
                  <a:pt x="24850" y="0"/>
                  <a:pt x="55497" y="0"/>
                </a:cubicBezTo>
              </a:path>
            </a:pathLst>
          </a:custGeom>
          <a:solidFill>
            <a:srgbClr val="00904F">
              <a:alpha val="100000"/>
            </a:srgbClr>
          </a:solidFill>
          <a:ln w="7199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/>
        </p:txBody>
      </p:sp>
    </p:spTree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ver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/>
          <a:srcRect r="302"/>
          <a:stretch>
            <a:fillRect/>
          </a:stretch>
        </p:blipFill>
        <p:spPr>
          <a:xfrm>
            <a:off x="-54297" y="0"/>
            <a:ext cx="12246298" cy="6878754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Cov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1"/>
            <a:ext cx="12192000" cy="68442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345" y="4531349"/>
            <a:ext cx="3422911" cy="19842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0" y="4700512"/>
            <a:ext cx="1752604" cy="1350267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目录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"/>
            <a:ext cx="12192000" cy="6857693"/>
          </a:xfrm>
          <a:prstGeom prst="rect">
            <a:avLst/>
          </a:prstGeom>
        </p:spPr>
      </p:pic>
      <p:sp>
        <p:nvSpPr>
          <p:cNvPr id="4" name="MasterShapeName?linknodeid=next_page">
            <a:hlinkClick action="ppaction://hlinkshowjump?jump=nextslide"/>
          </p:cNvPr>
          <p:cNvSpPr/>
          <p:nvPr userDrawn="1"/>
        </p:nvSpPr>
        <p:spPr>
          <a:xfrm>
            <a:off x="11207811" y="6462864"/>
            <a:ext cx="745936" cy="2965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1845" b="1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下一页</a:t>
            </a:r>
            <a:endParaRPr lang="en-US" sz="1845"/>
          </a:p>
        </p:txBody>
      </p:sp>
      <p:pic>
        <p:nvPicPr>
          <p:cNvPr id="18" name="MasterShapeName?linknodeid=" descr="preencoded.png"/>
          <p:cNvPicPr>
            <a:picLocks noChangeAspect="1"/>
          </p:cNvPicPr>
          <p:nvPr userDrawn="1"/>
        </p:nvPicPr>
        <p:blipFill>
          <a:blip r:embed="rId2"/>
          <a:srcRect l="45557" t="80246"/>
          <a:stretch>
            <a:fillRect/>
          </a:stretch>
        </p:blipFill>
        <p:spPr>
          <a:xfrm>
            <a:off x="5554766" y="5503492"/>
            <a:ext cx="6638244" cy="1354770"/>
          </a:xfrm>
          <a:prstGeom prst="rect">
            <a:avLst/>
          </a:prstGeom>
        </p:spPr>
      </p:pic>
      <p:sp>
        <p:nvSpPr>
          <p:cNvPr id="19" name="MasterShapeName?linknodeid=first_page">
            <a:hlinkClick action="ppaction://hlinkshowjump?jump=firstslide"/>
          </p:cNvPr>
          <p:cNvSpPr/>
          <p:nvPr userDrawn="1"/>
        </p:nvSpPr>
        <p:spPr>
          <a:xfrm>
            <a:off x="10485332" y="6528764"/>
            <a:ext cx="647416" cy="2965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1845" b="1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首页</a:t>
            </a:r>
            <a:endParaRPr lang="en-US" sz="1845"/>
          </a:p>
        </p:txBody>
      </p:sp>
      <p:sp>
        <p:nvSpPr>
          <p:cNvPr id="20" name="MasterShapeName?linknodeid=next_page">
            <a:hlinkClick action="ppaction://hlinkshowjump?jump=nextslide"/>
          </p:cNvPr>
          <p:cNvSpPr/>
          <p:nvPr userDrawn="1"/>
        </p:nvSpPr>
        <p:spPr>
          <a:xfrm>
            <a:off x="11227215" y="6524057"/>
            <a:ext cx="745936" cy="2965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1845" b="1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下一页</a:t>
            </a:r>
            <a:endParaRPr lang="en-US" sz="1845"/>
          </a:p>
        </p:txBody>
      </p:sp>
    </p:spTree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MasterShapeName?linknodeid=" descr="preencoded.png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0"/>
            <a:ext cx="12193010" cy="6858262"/>
          </a:xfrm>
          <a:prstGeom prst="rect">
            <a:avLst/>
          </a:prstGeom>
        </p:spPr>
      </p:pic>
      <p:sp>
        <p:nvSpPr>
          <p:cNvPr id="3" name="MasterShapeName?linknodeid=first_page">
            <a:hlinkClick action="ppaction://hlinkshowjump?jump=firstslide"/>
          </p:cNvPr>
          <p:cNvSpPr/>
          <p:nvPr/>
        </p:nvSpPr>
        <p:spPr>
          <a:xfrm>
            <a:off x="10485332" y="6528764"/>
            <a:ext cx="647416" cy="2965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1845" b="1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首页</a:t>
            </a:r>
            <a:endParaRPr lang="en-US" sz="1845"/>
          </a:p>
        </p:txBody>
      </p:sp>
      <p:sp>
        <p:nvSpPr>
          <p:cNvPr id="4" name="MasterShapeName?linknodeid=next_page">
            <a:hlinkClick action="ppaction://hlinkshowjump?jump=nextslide"/>
          </p:cNvPr>
          <p:cNvSpPr/>
          <p:nvPr/>
        </p:nvSpPr>
        <p:spPr>
          <a:xfrm>
            <a:off x="11227215" y="6524057"/>
            <a:ext cx="745936" cy="29654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1845" b="1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下一页</a:t>
            </a:r>
            <a:endParaRPr lang="en-US" sz="1845"/>
          </a:p>
        </p:txBody>
      </p:sp>
      <p:sp>
        <p:nvSpPr>
          <p:cNvPr id="5" name="文本框 4"/>
          <p:cNvSpPr txBox="1"/>
          <p:nvPr userDrawn="1"/>
        </p:nvSpPr>
        <p:spPr>
          <a:xfrm>
            <a:off x="10526063" y="51353"/>
            <a:ext cx="1447944" cy="345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64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名师中考生物</a:t>
            </a:r>
            <a:endParaRPr lang="zh-CN" altLang="en-US" sz="164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614497" y="17117"/>
            <a:ext cx="1944808" cy="234551"/>
          </a:xfrm>
          <a:prstGeom prst="rect">
            <a:avLst/>
          </a:prstGeom>
          <a:solidFill>
            <a:srgbClr val="A2DADB"/>
          </a:solidFill>
        </p:spPr>
        <p:txBody>
          <a:bodyPr wrap="square" rtlCol="0">
            <a:spAutoFit/>
          </a:bodyPr>
          <a:lstStyle/>
          <a:p>
            <a:endParaRPr lang="zh-CN" altLang="en-US" sz="925"/>
          </a:p>
        </p:txBody>
      </p:sp>
      <p:sp>
        <p:nvSpPr>
          <p:cNvPr id="9" name="圆角矩形 8"/>
          <p:cNvSpPr/>
          <p:nvPr userDrawn="1"/>
        </p:nvSpPr>
        <p:spPr>
          <a:xfrm>
            <a:off x="8973415" y="0"/>
            <a:ext cx="3147519" cy="402244"/>
          </a:xfrm>
          <a:prstGeom prst="roundRect">
            <a:avLst/>
          </a:prstGeom>
          <a:solidFill>
            <a:srgbClr val="A2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25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614497" y="155479"/>
            <a:ext cx="1944808" cy="234551"/>
          </a:xfrm>
          <a:prstGeom prst="rect">
            <a:avLst/>
          </a:prstGeom>
          <a:solidFill>
            <a:srgbClr val="A2DADB"/>
          </a:solidFill>
        </p:spPr>
        <p:txBody>
          <a:bodyPr wrap="square" rtlCol="0">
            <a:spAutoFit/>
          </a:bodyPr>
          <a:lstStyle/>
          <a:p>
            <a:endParaRPr lang="zh-CN" altLang="en-US" sz="925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96" y="-35918"/>
            <a:ext cx="584077" cy="456762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1228303" y="-25674"/>
            <a:ext cx="835926" cy="47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65" b="1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中考</a:t>
            </a:r>
            <a:endParaRPr lang="zh-CN" altLang="en-US" sz="2465" b="1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2219" y="522702"/>
            <a:ext cx="11628571" cy="5876190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BackCov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72" y="2484336"/>
            <a:ext cx="5310886" cy="2374127"/>
          </a:xfrm>
          <a:prstGeom prst="rect">
            <a:avLst/>
          </a:prstGeom>
        </p:spPr>
      </p:pic>
    </p:spTree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image" Target="file:///D:\qq&#25991;&#20214;\712321467\Image\C2C\Image2\%7b75232B38-A165-1FB7-499C-2E1C792CACB5%7d.png" TargetMode="External" /><Relationship Id="rId12" Type="http://schemas.openxmlformats.org/officeDocument/2006/relationships/image" Target="../media/image36.png" /><Relationship Id="rId1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10" Type="http://schemas.openxmlformats.org/officeDocument/2006/relationships/slideLayout" Target="../slideLayouts/slideLayout20.xml" /><Relationship Id="rId11" Type="http://schemas.openxmlformats.org/officeDocument/2006/relationships/slideLayout" Target="../slideLayouts/slideLayout21.xml" /><Relationship Id="rId12" Type="http://schemas.openxmlformats.org/officeDocument/2006/relationships/slideLayout" Target="../slideLayouts/slideLayout22.xml" /><Relationship Id="rId13" Type="http://schemas.openxmlformats.org/officeDocument/2006/relationships/slideLayout" Target="../slideLayouts/slideLayout23.xml" /><Relationship Id="rId14" Type="http://schemas.openxmlformats.org/officeDocument/2006/relationships/slideLayout" Target="../slideLayouts/slideLayout24.xml" /><Relationship Id="rId15" Type="http://schemas.openxmlformats.org/officeDocument/2006/relationships/slideLayout" Target="../slideLayouts/slideLayout25.xml" /><Relationship Id="rId16" Type="http://schemas.openxmlformats.org/officeDocument/2006/relationships/slideLayout" Target="../slideLayouts/slideLayout26.xml" /><Relationship Id="rId17" Type="http://schemas.openxmlformats.org/officeDocument/2006/relationships/slideLayout" Target="../slideLayouts/slideLayout27.xml" /><Relationship Id="rId18" Type="http://schemas.openxmlformats.org/officeDocument/2006/relationships/slideLayout" Target="../slideLayouts/slideLayout28.xml" /><Relationship Id="rId19" Type="http://schemas.openxmlformats.org/officeDocument/2006/relationships/slideLayout" Target="../slideLayouts/slideLayout29.xml" /><Relationship Id="rId2" Type="http://schemas.openxmlformats.org/officeDocument/2006/relationships/slideLayout" Target="../slideLayouts/slideLayout12.xml" /><Relationship Id="rId20" Type="http://schemas.openxmlformats.org/officeDocument/2006/relationships/tags" Target="../tags/tag139.xml" /><Relationship Id="rId21" Type="http://schemas.openxmlformats.org/officeDocument/2006/relationships/tags" Target="../tags/tag140.xml" /><Relationship Id="rId22" Type="http://schemas.openxmlformats.org/officeDocument/2006/relationships/tags" Target="../tags/tag141.xml" /><Relationship Id="rId23" Type="http://schemas.openxmlformats.org/officeDocument/2006/relationships/tags" Target="../tags/tag142.xml" /><Relationship Id="rId24" Type="http://schemas.openxmlformats.org/officeDocument/2006/relationships/tags" Target="../tags/tag143.xml" /><Relationship Id="rId25" Type="http://schemas.openxmlformats.org/officeDocument/2006/relationships/tags" Target="../tags/tag144.xml" /><Relationship Id="rId26" Type="http://schemas.openxmlformats.org/officeDocument/2006/relationships/image" Target="file:///D:\qq&#25991;&#20214;\712321467\Image\C2C\Image2\%7b75232B38-A165-1FB7-499C-2E1C792CACB5%7d.png" TargetMode="External" /><Relationship Id="rId27" Type="http://schemas.openxmlformats.org/officeDocument/2006/relationships/image" Target="../media/image36.png" /><Relationship Id="rId28" Type="http://schemas.openxmlformats.org/officeDocument/2006/relationships/theme" Target="../theme/theme2.xml" /><Relationship Id="rId3" Type="http://schemas.openxmlformats.org/officeDocument/2006/relationships/slideLayout" Target="../slideLayouts/slideLayout13.xml" /><Relationship Id="rId4" Type="http://schemas.openxmlformats.org/officeDocument/2006/relationships/slideLayout" Target="../slideLayouts/slideLayout14.xml" /><Relationship Id="rId5" Type="http://schemas.openxmlformats.org/officeDocument/2006/relationships/slideLayout" Target="../slideLayouts/slideLayout15.xml" /><Relationship Id="rId6" Type="http://schemas.openxmlformats.org/officeDocument/2006/relationships/slideLayout" Target="../slideLayouts/slideLayout16.xml" /><Relationship Id="rId7" Type="http://schemas.openxmlformats.org/officeDocument/2006/relationships/slideLayout" Target="../slideLayouts/slideLayout17.xml" /><Relationship Id="rId8" Type="http://schemas.openxmlformats.org/officeDocument/2006/relationships/slideLayout" Target="../slideLayouts/slideLayout18.xml" /><Relationship Id="rId9" Type="http://schemas.openxmlformats.org/officeDocument/2006/relationships/slideLayout" Target="../slideLayouts/slideLayout1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073743875" descr="学科网 zxxk.com"/>
          <p:cNvPicPr>
            <a:picLocks noChangeAspect="1"/>
          </p:cNvPicPr>
          <p:nvPr/>
        </p:nvPicPr>
        <p:blipFill>
          <a:blip r:embed="rId12" r:link="rId11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>
    <mc:Choice xmlns:p14="http://schemas.microsoft.com/office/powerpoint/2010/main" Requires="p14">
      <p:transition p14:dur="0"/>
    </mc:Choice>
    <mc:Fallback>
      <p:transition/>
    </mc:Fallback>
  </mc:AlternateContent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0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 flipH="1"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1073743875" descr="学科网 zxxk.com"/>
          <p:cNvPicPr>
            <a:picLocks noChangeAspect="1"/>
          </p:cNvPicPr>
          <p:nvPr/>
        </p:nvPicPr>
        <p:blipFill>
          <a:blip r:embed="rId27" r:link="rId26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transition/>
  <p:timing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609725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notesSlide" Target="../notesSlides/notesSlide1.xml" /><Relationship Id="rId3" Type="http://schemas.openxmlformats.org/officeDocument/2006/relationships/tags" Target="../tags/tag145.xml" /><Relationship Id="rId4" Type="http://schemas.openxmlformats.org/officeDocument/2006/relationships/tags" Target="../tags/tag146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73.xml" /><Relationship Id="rId4" Type="http://schemas.openxmlformats.org/officeDocument/2006/relationships/tags" Target="../tags/tag174.xml" /><Relationship Id="rId5" Type="http://schemas.openxmlformats.org/officeDocument/2006/relationships/tags" Target="../tags/tag175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76.xml" /><Relationship Id="rId4" Type="http://schemas.openxmlformats.org/officeDocument/2006/relationships/tags" Target="../tags/tag177.xml" /><Relationship Id="rId5" Type="http://schemas.openxmlformats.org/officeDocument/2006/relationships/tags" Target="../tags/tag178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79.xml" /><Relationship Id="rId4" Type="http://schemas.openxmlformats.org/officeDocument/2006/relationships/tags" Target="../tags/tag180.xml" /><Relationship Id="rId5" Type="http://schemas.openxmlformats.org/officeDocument/2006/relationships/tags" Target="../tags/tag181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82.xml" /><Relationship Id="rId4" Type="http://schemas.openxmlformats.org/officeDocument/2006/relationships/tags" Target="../tags/tag183.xml" /><Relationship Id="rId5" Type="http://schemas.openxmlformats.org/officeDocument/2006/relationships/tags" Target="../tags/tag184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85.xml" /><Relationship Id="rId4" Type="http://schemas.openxmlformats.org/officeDocument/2006/relationships/tags" Target="../tags/tag186.xml" /><Relationship Id="rId5" Type="http://schemas.openxmlformats.org/officeDocument/2006/relationships/image" Target="../media/image55.png" /><Relationship Id="rId6" Type="http://schemas.openxmlformats.org/officeDocument/2006/relationships/tags" Target="../tags/tag187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88.xml" /><Relationship Id="rId4" Type="http://schemas.openxmlformats.org/officeDocument/2006/relationships/tags" Target="../tags/tag189.xml" /><Relationship Id="rId5" Type="http://schemas.openxmlformats.org/officeDocument/2006/relationships/tags" Target="../tags/tag190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91.xml" /><Relationship Id="rId4" Type="http://schemas.openxmlformats.org/officeDocument/2006/relationships/tags" Target="../tags/tag192.xml" /><Relationship Id="rId5" Type="http://schemas.openxmlformats.org/officeDocument/2006/relationships/tags" Target="../tags/tag193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94.xml" /><Relationship Id="rId4" Type="http://schemas.openxmlformats.org/officeDocument/2006/relationships/tags" Target="../tags/tag195.xml" /><Relationship Id="rId5" Type="http://schemas.openxmlformats.org/officeDocument/2006/relationships/tags" Target="../tags/tag196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97.xml" /><Relationship Id="rId4" Type="http://schemas.openxmlformats.org/officeDocument/2006/relationships/tags" Target="../tags/tag198.xml" /><Relationship Id="rId5" Type="http://schemas.openxmlformats.org/officeDocument/2006/relationships/tags" Target="../tags/tag199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00.xml" /><Relationship Id="rId4" Type="http://schemas.openxmlformats.org/officeDocument/2006/relationships/tags" Target="../tags/tag201.xml" /><Relationship Id="rId5" Type="http://schemas.openxmlformats.org/officeDocument/2006/relationships/tags" Target="../tags/tag202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47.xml" /><Relationship Id="rId4" Type="http://schemas.openxmlformats.org/officeDocument/2006/relationships/tags" Target="../tags/tag148.xml" /><Relationship Id="rId5" Type="http://schemas.openxmlformats.org/officeDocument/2006/relationships/tags" Target="../tags/tag149.xml" /><Relationship Id="rId6" Type="http://schemas.openxmlformats.org/officeDocument/2006/relationships/tags" Target="../tags/tag150.xml" /><Relationship Id="rId7" Type="http://schemas.openxmlformats.org/officeDocument/2006/relationships/tags" Target="../tags/tag151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03.xml" /><Relationship Id="rId4" Type="http://schemas.openxmlformats.org/officeDocument/2006/relationships/tags" Target="../tags/tag204.xml" /><Relationship Id="rId5" Type="http://schemas.openxmlformats.org/officeDocument/2006/relationships/tags" Target="../tags/tag205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06.xml" /><Relationship Id="rId4" Type="http://schemas.openxmlformats.org/officeDocument/2006/relationships/tags" Target="../tags/tag207.xml" /><Relationship Id="rId5" Type="http://schemas.openxmlformats.org/officeDocument/2006/relationships/tags" Target="../tags/tag208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09.xml" /><Relationship Id="rId4" Type="http://schemas.openxmlformats.org/officeDocument/2006/relationships/tags" Target="../tags/tag210.xml" /><Relationship Id="rId5" Type="http://schemas.openxmlformats.org/officeDocument/2006/relationships/image" Target="../media/image56.png" /><Relationship Id="rId6" Type="http://schemas.openxmlformats.org/officeDocument/2006/relationships/tags" Target="../tags/tag211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12.xml" /><Relationship Id="rId4" Type="http://schemas.openxmlformats.org/officeDocument/2006/relationships/tags" Target="../tags/tag213.xml" /><Relationship Id="rId5" Type="http://schemas.openxmlformats.org/officeDocument/2006/relationships/tags" Target="../tags/tag214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15.xml" /><Relationship Id="rId4" Type="http://schemas.openxmlformats.org/officeDocument/2006/relationships/tags" Target="../tags/tag216.xml" /><Relationship Id="rId5" Type="http://schemas.openxmlformats.org/officeDocument/2006/relationships/tags" Target="../tags/tag217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18.xml" /><Relationship Id="rId4" Type="http://schemas.openxmlformats.org/officeDocument/2006/relationships/image" Target="../media/image57.png" /><Relationship Id="rId5" Type="http://schemas.openxmlformats.org/officeDocument/2006/relationships/tags" Target="../tags/tag219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20.xml" /><Relationship Id="rId4" Type="http://schemas.openxmlformats.org/officeDocument/2006/relationships/tags" Target="../tags/tag221.xml" /><Relationship Id="rId5" Type="http://schemas.openxmlformats.org/officeDocument/2006/relationships/tags" Target="../tags/tag222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23.xml" /><Relationship Id="rId4" Type="http://schemas.openxmlformats.org/officeDocument/2006/relationships/tags" Target="../tags/tag224.xml" /><Relationship Id="rId5" Type="http://schemas.openxmlformats.org/officeDocument/2006/relationships/tags" Target="../tags/tag225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26.xml" /><Relationship Id="rId4" Type="http://schemas.openxmlformats.org/officeDocument/2006/relationships/tags" Target="../tags/tag227.xml" /><Relationship Id="rId5" Type="http://schemas.openxmlformats.org/officeDocument/2006/relationships/tags" Target="../tags/tag228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29.xml" /><Relationship Id="rId4" Type="http://schemas.openxmlformats.org/officeDocument/2006/relationships/tags" Target="../tags/tag230.xml" /><Relationship Id="rId5" Type="http://schemas.openxmlformats.org/officeDocument/2006/relationships/tags" Target="../tags/tag231.xml" /><Relationship Id="rId6" Type="http://schemas.openxmlformats.org/officeDocument/2006/relationships/tags" Target="../tags/tag232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52.xml" /><Relationship Id="rId4" Type="http://schemas.openxmlformats.org/officeDocument/2006/relationships/tags" Target="../tags/tag153.xml" /><Relationship Id="rId5" Type="http://schemas.openxmlformats.org/officeDocument/2006/relationships/tags" Target="../tags/tag154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33.xml" /><Relationship Id="rId4" Type="http://schemas.openxmlformats.org/officeDocument/2006/relationships/image" Target="../media/image58.png" /><Relationship Id="rId5" Type="http://schemas.openxmlformats.org/officeDocument/2006/relationships/tags" Target="../tags/tag234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35.xml" /><Relationship Id="rId4" Type="http://schemas.openxmlformats.org/officeDocument/2006/relationships/image" Target="../media/image59.png" /><Relationship Id="rId5" Type="http://schemas.openxmlformats.org/officeDocument/2006/relationships/tags" Target="../tags/tag236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37.xml" /><Relationship Id="rId4" Type="http://schemas.openxmlformats.org/officeDocument/2006/relationships/tags" Target="../tags/tag238.xml" /><Relationship Id="rId5" Type="http://schemas.openxmlformats.org/officeDocument/2006/relationships/tags" Target="../tags/tag239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40.xml" /><Relationship Id="rId4" Type="http://schemas.openxmlformats.org/officeDocument/2006/relationships/tags" Target="../tags/tag241.xml" /><Relationship Id="rId5" Type="http://schemas.openxmlformats.org/officeDocument/2006/relationships/tags" Target="../tags/tag242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43.xml" /><Relationship Id="rId4" Type="http://schemas.openxmlformats.org/officeDocument/2006/relationships/tags" Target="../tags/tag244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45.xml" /><Relationship Id="rId4" Type="http://schemas.openxmlformats.org/officeDocument/2006/relationships/tags" Target="../tags/tag246.xml" /><Relationship Id="rId5" Type="http://schemas.openxmlformats.org/officeDocument/2006/relationships/tags" Target="../tags/tag247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48.xml" /><Relationship Id="rId4" Type="http://schemas.openxmlformats.org/officeDocument/2006/relationships/tags" Target="../tags/tag249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50.xml" /><Relationship Id="rId4" Type="http://schemas.openxmlformats.org/officeDocument/2006/relationships/tags" Target="../tags/tag251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52.xml" /><Relationship Id="rId4" Type="http://schemas.openxmlformats.org/officeDocument/2006/relationships/tags" Target="../tags/tag253.xml" /><Relationship Id="rId5" Type="http://schemas.openxmlformats.org/officeDocument/2006/relationships/tags" Target="../tags/tag254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55.xml" /><Relationship Id="rId4" Type="http://schemas.openxmlformats.org/officeDocument/2006/relationships/tags" Target="../tags/tag256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55.xml" /><Relationship Id="rId4" Type="http://schemas.openxmlformats.org/officeDocument/2006/relationships/tags" Target="../tags/tag156.xml" /><Relationship Id="rId5" Type="http://schemas.openxmlformats.org/officeDocument/2006/relationships/image" Target="../media/image54.png" /><Relationship Id="rId6" Type="http://schemas.openxmlformats.org/officeDocument/2006/relationships/tags" Target="../tags/tag157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57.xml" /><Relationship Id="rId4" Type="http://schemas.openxmlformats.org/officeDocument/2006/relationships/tags" Target="../tags/tag258.xml" /><Relationship Id="rId5" Type="http://schemas.openxmlformats.org/officeDocument/2006/relationships/tags" Target="../tags/tag259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60.xml" /><Relationship Id="rId4" Type="http://schemas.openxmlformats.org/officeDocument/2006/relationships/tags" Target="../tags/tag261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62.xml" /><Relationship Id="rId4" Type="http://schemas.openxmlformats.org/officeDocument/2006/relationships/tags" Target="../tags/tag263.xml" /><Relationship Id="rId5" Type="http://schemas.openxmlformats.org/officeDocument/2006/relationships/tags" Target="../tags/tag264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65.xml" /><Relationship Id="rId4" Type="http://schemas.openxmlformats.org/officeDocument/2006/relationships/tags" Target="../tags/tag266.xml" /><Relationship Id="rId5" Type="http://schemas.openxmlformats.org/officeDocument/2006/relationships/tags" Target="../tags/tag267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68.xml" /><Relationship Id="rId4" Type="http://schemas.openxmlformats.org/officeDocument/2006/relationships/tags" Target="../tags/tag269.xml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70.xml" /><Relationship Id="rId4" Type="http://schemas.openxmlformats.org/officeDocument/2006/relationships/tags" Target="../tags/tag271.xml" /><Relationship Id="rId5" Type="http://schemas.openxmlformats.org/officeDocument/2006/relationships/tags" Target="../tags/tag272.xml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73.xml" /><Relationship Id="rId4" Type="http://schemas.openxmlformats.org/officeDocument/2006/relationships/tags" Target="../tags/tag274.xml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75.xml" /><Relationship Id="rId4" Type="http://schemas.openxmlformats.org/officeDocument/2006/relationships/tags" Target="../tags/tag276.xml" /><Relationship Id="rId5" Type="http://schemas.openxmlformats.org/officeDocument/2006/relationships/tags" Target="../tags/tag277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78.xml" /><Relationship Id="rId4" Type="http://schemas.openxmlformats.org/officeDocument/2006/relationships/tags" Target="../tags/tag279.xml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80.xml" /><Relationship Id="rId4" Type="http://schemas.openxmlformats.org/officeDocument/2006/relationships/tags" Target="../tags/tag281.xml" /><Relationship Id="rId5" Type="http://schemas.openxmlformats.org/officeDocument/2006/relationships/image" Target="../media/image60.png" /><Relationship Id="rId6" Type="http://schemas.openxmlformats.org/officeDocument/2006/relationships/tags" Target="../tags/tag282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58.xml" /><Relationship Id="rId4" Type="http://schemas.openxmlformats.org/officeDocument/2006/relationships/tags" Target="../tags/tag159.xml" /><Relationship Id="rId5" Type="http://schemas.openxmlformats.org/officeDocument/2006/relationships/tags" Target="../tags/tag160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83.xml" /><Relationship Id="rId4" Type="http://schemas.openxmlformats.org/officeDocument/2006/relationships/tags" Target="../tags/tag284.xml" /><Relationship Id="rId5" Type="http://schemas.openxmlformats.org/officeDocument/2006/relationships/tags" Target="../tags/tag285.xml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86.xml" /><Relationship Id="rId4" Type="http://schemas.openxmlformats.org/officeDocument/2006/relationships/tags" Target="../tags/tag287.xml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88.xml" /><Relationship Id="rId4" Type="http://schemas.openxmlformats.org/officeDocument/2006/relationships/tags" Target="../tags/tag289.xml" /><Relationship Id="rId5" Type="http://schemas.openxmlformats.org/officeDocument/2006/relationships/image" Target="../media/image61.png" /><Relationship Id="rId6" Type="http://schemas.openxmlformats.org/officeDocument/2006/relationships/tags" Target="../tags/tag290.xml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91.xml" /><Relationship Id="rId4" Type="http://schemas.openxmlformats.org/officeDocument/2006/relationships/tags" Target="../tags/tag292.xml" /><Relationship Id="rId5" Type="http://schemas.openxmlformats.org/officeDocument/2006/relationships/tags" Target="../tags/tag293.xml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294.xml" /><Relationship Id="rId4" Type="http://schemas.openxmlformats.org/officeDocument/2006/relationships/image" Target="../media/image62.png" /><Relationship Id="rId5" Type="http://schemas.openxmlformats.org/officeDocument/2006/relationships/tags" Target="../tags/tag295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61.xml" /><Relationship Id="rId4" Type="http://schemas.openxmlformats.org/officeDocument/2006/relationships/tags" Target="../tags/tag162.xml" /><Relationship Id="rId5" Type="http://schemas.openxmlformats.org/officeDocument/2006/relationships/tags" Target="../tags/tag163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64.xml" /><Relationship Id="rId4" Type="http://schemas.openxmlformats.org/officeDocument/2006/relationships/tags" Target="../tags/tag165.xml" /><Relationship Id="rId5" Type="http://schemas.openxmlformats.org/officeDocument/2006/relationships/tags" Target="../tags/tag166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67.xml" /><Relationship Id="rId4" Type="http://schemas.openxmlformats.org/officeDocument/2006/relationships/tags" Target="../tags/tag168.xml" /><Relationship Id="rId5" Type="http://schemas.openxmlformats.org/officeDocument/2006/relationships/tags" Target="../tags/tag169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 /><Relationship Id="rId2" Type="http://schemas.openxmlformats.org/officeDocument/2006/relationships/image" Target="../media/image48.png" /><Relationship Id="rId3" Type="http://schemas.openxmlformats.org/officeDocument/2006/relationships/tags" Target="../tags/tag170.xml" /><Relationship Id="rId4" Type="http://schemas.openxmlformats.org/officeDocument/2006/relationships/tags" Target="../tags/tag171.xml" /><Relationship Id="rId5" Type="http://schemas.openxmlformats.org/officeDocument/2006/relationships/tags" Target="../tags/tag172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标题 7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216468" y="2292046"/>
            <a:ext cx="7759065" cy="115096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6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zh-CN" altLang="en-US" sz="6000">
                <a:solidFill>
                  <a:schemeClr val="accent1"/>
                </a:solidFill>
              </a:rPr>
              <a:t>国情教育</a:t>
            </a:r>
            <a:endParaRPr lang="zh-CN" altLang="en-US" sz="6000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360134"/>
            <a:ext cx="1136967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2755" indent="-45275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①表明我国在科技创新领域已经达到了世界最先进水平    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②彰显了我国的国家实力及实现高水平科技自立自强的底气    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③说明科技创新是决定当代中国命运的关键抉择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④进一步增强了我们的爱国热情和民族自豪感，坚定了民族自信 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①② 	B. ①④	C. ②③	D. ②④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869510" y="587501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928056"/>
            <a:ext cx="11369675" cy="540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431925" indent="-1431925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7. 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中共中央    国务院关于做好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年全面推进乡村振兴重点工作的意见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》(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以下简称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意见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》)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发布。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意见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指出，要大力推进数字乡村建设，以数字技术赋能乡村公共服务，推动“互联网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政务服务”向乡村延伸覆盖。此举旨在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健全基层政权体系，提高基层自治水平	</a:t>
            </a:r>
            <a:endParaRPr lang="en-US" altLang="zh-CN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创新乡村治理方式，助推乡村治理现代化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扩大村民自治权利，拓宽村民自治渠道	</a:t>
            </a:r>
            <a:endParaRPr lang="en-US" altLang="zh-CN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完善民族区域自治，提升乡村治理能力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50045" y="948152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078782"/>
            <a:ext cx="11369675" cy="540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431925" indent="-1431925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8.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某社区居委会“小院议事厅”热闹非凡。居民们围坐在一起，讨论“老旧小区”改造计划，畅想未来美好生活。这表明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基层群众自治是人民行使权力的根本途径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国家机关对人民负责，受人民监督，为人民谋利益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民主决策是我国社会主义民主政治的特有形式和独特优势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实行基层群众自治，有利于推动社会主义民主建设，促进社会和谐稳定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31258" y="1088830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6773" y="1450568"/>
            <a:ext cx="11874213" cy="48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431925" indent="-1431925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9.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为了贯彻落实党中央关于家庭教育立法的决策部署，十三届全国人大常委会在广泛征求社会各界意见的基础上，审议通过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中华人民共和国家庭教育促进法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。这表明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依法行政是国家权力机关普遍奉行的基本准则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党的领导、人民当家作主和依法治国是有机统一的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全国人大常委会保证每一个司法案件都体现公平正义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人民政府推进政务公开，保障公民的知情权、参与权、表达权和监督权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06773" y="1460616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9383" y="1098877"/>
            <a:ext cx="10893234" cy="526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10.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某市完善“互联网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政务服务”建设，发展“一网通办”，让市民、企业办事少跑腿、更舒心。这样做旨在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打造为人民服务的政府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扩大政府部门的行政权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完善基层群众自治制度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推动司法机关公正司法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649383" y="1240399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331" y="3321081"/>
            <a:ext cx="3514286" cy="2466667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390279"/>
            <a:ext cx="113696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11.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近年来，从全面展现民族文化瑰宝的综艺节目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国家宝藏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，到取材于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千里江山图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的舞蹈诗剧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只此青绿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；从文创产品、考古盲盒，到“汉服潮”“诗词热”，再到国潮品牌全面开花，激活了大众心里的中华传统文化基因。从中可以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看出</a:t>
            </a:r>
            <a:endParaRPr lang="zh-CN" altLang="en-US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48041" y="988345"/>
            <a:ext cx="9513260" cy="540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2755" indent="-452755">
              <a:lnSpc>
                <a:spcPct val="12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①中华文化以独一无二的智慧、气度、神韵，增添了国人文化自信 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2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②不同文化之间需要加强交流互鉴，才能促进彼此的创新与发展 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2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③中华文化源远流长、博大精深，以与时俱进的创造力而历久弥新    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2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④中华优秀传统文化最具优势，能满足人民群众多种多样的需要 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 ①②	B. ①③	C. ②④	D. ③④ 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0184169" y="587256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159168"/>
            <a:ext cx="11369675" cy="4815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12. 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日，首届全民阅读大会在北京开幕。你班准备开展一场经典名篇朗诵会，你认为下列适合作为本次活动主题的有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共读经典名篇，传颂传统文化	</a:t>
            </a:r>
            <a:endParaRPr lang="en-US" altLang="zh-CN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探究朗诵技巧，赢得个人荣誉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传承优秀文化，拓宽学习视野	</a:t>
            </a:r>
            <a:endParaRPr lang="en-US" altLang="zh-CN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丰富精神生活，体味美好情感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①②	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①③	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③④	D. ②④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11162" y="1189312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390279"/>
            <a:ext cx="1136967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13. 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月，首届大国工匠创新交流大会以“互联网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展会”模式举办，习近平总书记在贺信中强调：“我国工人阶级和广大劳动群众要大力弘扬劳模精神、劳动精神、工匠精神，为全面建设社会主义现代化国家贡献智慧和力量。”劳模精神、劳动精神、工匠精神的实质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endParaRPr lang="zh-CN" altLang="en-US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581" y="1490763"/>
            <a:ext cx="11780838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431925" indent="-1431925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以勤劳勇敢为核心的民族精神和以改革创新为核心的时代精神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以爱好和平为核心的民族精神和以自强不息为核心的时代精神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以团结统一为核心的民族精神和以敬业友善为核心的时代精神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以爱国主义为核心的民族精神和以改革创新为核心的时代精神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9169285" y="859052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3" name="文本框 1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893883"/>
            <a:ext cx="113696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075055" indent="-1075055" algn="just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 选择题：本大题共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小题，每小题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分，共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60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分。在每小题给出的四个选项中，只有一项是最符合题目要求的。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2" y="2389978"/>
            <a:ext cx="113696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431925" indent="-1431925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1. 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日起，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区域全面经济伙伴关系协定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》(RCEP)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正式生效，意味着全球人口最多、经贸规模最大的自贸区正式落地。第一季度，中国对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RCEP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个成员国进出口总值为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2.86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万亿元，同比增长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6.9%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，占中国外贸总值的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30.4%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。这一协定的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生效</a:t>
            </a:r>
            <a:endParaRPr lang="zh-CN" altLang="en-US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05625" y="2532123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319940"/>
            <a:ext cx="1136967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14. 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月，科技部等九部门印发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科技支撑碳达峰碳中和实施方案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(2022—2030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)》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提出：面向碳达峰、碳中和目标需求，国家科技计划着力加强低碳科技创新的系统部署，推动国家绿色低碳创新基地建设和人才培养，提升创新驱动合力和创新体系整体效能。上述举措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有利于</a:t>
            </a:r>
            <a:endParaRPr lang="zh-CN" altLang="en-US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4359" y="1390279"/>
            <a:ext cx="10903282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431925" indent="-143192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①贯彻落实创新、绿色发展理念	</a:t>
            </a:r>
            <a:endParaRPr lang="en-US" altLang="zh-CN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50000"/>
              </a:lnSpc>
            </a:pP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从根本上解决环境污染的问题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③推进低碳技术，提高资源利用率	</a:t>
            </a:r>
            <a:endParaRPr lang="en-US" altLang="zh-CN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50000"/>
              </a:lnSpc>
            </a:pP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提高发展速度，建设生态文明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①②	B. ①③	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②④	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D.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③④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676917" y="878658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390279"/>
            <a:ext cx="1136967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15.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小陈在学习“民族大家庭”的内容时设计了如下知识结构图，图中横线上应该填写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民族平等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民族团结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民族和谐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民族繁荣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11162" y="1561946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185" y="3048614"/>
            <a:ext cx="5996323" cy="2772493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928056"/>
            <a:ext cx="11369675" cy="540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16. 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日，针对日本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年版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防卫白皮书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中的涉台言论，国防部新闻发言人吴谦回应：“台湾问题纯属中国内政，不容日方置喙和插手，日方根本没有资格对台湾问题说三道四。”对此，下列理解正确的是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干涉台湾问题就是侵犯了我们国家的核心利益 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台湾要发展，必须坚定不移地坚持民族区域自治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“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一国两制”是两岸关系和平发展的政治基础 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中华文化是大陆和台湾同胞血脉相连的精神纽带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21210" y="928056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727090"/>
            <a:ext cx="11369675" cy="599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17. 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日，李克强总理在政府工作报告中指出，过去一年，面对复杂严峻的国内外形势和诸多风险挑战，在中国共产党的正确领导下，我国依然取得国内生产总值增长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8.1%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、地级及以上城市细颗粒物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(PM2.5)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平均浓度下降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9.1%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、居民人均可支配收入实际增长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8.1%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的可喜成绩。这主要表明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我国坚定不移地走高速发展道路	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我国已基本实现社会主义现代化  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我国是人民民主专政的社会主义国家	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中国特色社会主义制度具有强大生命力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44037" y="747186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1162" y="1390279"/>
            <a:ext cx="113696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50000"/>
              </a:lnSpc>
            </a:pPr>
            <a:r>
              <a:rPr lang="en-US" altLang="zh-CN" sz="3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18. </a:t>
            </a:r>
            <a:r>
              <a:rPr lang="zh-CN" altLang="en-US" sz="3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小新喜欢运用图表的方法来总结所学知识，直观且容易掌握。下列图示中知识错误的是</a:t>
            </a:r>
            <a:endParaRPr lang="zh-CN" altLang="en-US" sz="32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11162" y="1496654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40" y="3145192"/>
            <a:ext cx="10204791" cy="2833576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078782"/>
            <a:ext cx="11369675" cy="599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19.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截至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月，中国累计向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153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个国家和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个国际组织提供了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亿剂新冠疫苗，是对外提供疫苗最多的国家。中国还在通过无偿援助、联合生产等方式，继续向各国提供更多疫苗。未来三年中国将再提供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亿美元，支持发展中国家疫后复苏发展。由此可以看出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发展中国家的发展依赖中国的援助	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和平与合作依然是当今时代的主题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我国积极主动地承担起相应的责任	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中国在全球经济合作领域发挥主导作用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21210" y="1119820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693" y="938103"/>
            <a:ext cx="113696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20.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下表是习近平主席主旨演讲的摘录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98432" y="2088008"/>
          <a:ext cx="11092935" cy="4262377"/>
        </p:xfrm>
        <a:graphic>
          <a:graphicData uri="http://schemas.openxmlformats.org/drawingml/2006/table">
            <a:tbl>
              <a:tblPr firstRow="1" firstCol="1" bandRow="1"/>
              <a:tblGrid>
                <a:gridCol w="1282153"/>
                <a:gridCol w="1566967"/>
                <a:gridCol w="8243815"/>
              </a:tblGrid>
              <a:tr h="500963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时间</a:t>
                      </a:r>
                      <a:endParaRPr lang="zh-CN" sz="28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活动</a:t>
                      </a:r>
                      <a:endParaRPr lang="zh-CN" sz="28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习近平主席主旨演讲摘录</a:t>
                      </a:r>
                      <a:endParaRPr lang="zh-CN" sz="28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730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2022</a:t>
                      </a: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sz="28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</a:t>
                      </a: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r>
                        <a:rPr lang="en-US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21</a:t>
                      </a: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日</a:t>
                      </a:r>
                      <a:endParaRPr lang="zh-CN" sz="28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博鳌亚洲论坛</a:t>
                      </a:r>
                      <a:r>
                        <a:rPr lang="en-US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2022</a:t>
                      </a: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年年会</a:t>
                      </a:r>
                      <a:endParaRPr lang="zh-CN" sz="28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中国经济韧性强、潜力足、回旋余地广、长期向好的基本面不会改变，将为世界经济复苏提供强大动能，为各国提供更广阔的市场机会</a:t>
                      </a:r>
                      <a:endParaRPr lang="zh-CN" sz="28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5324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2022</a:t>
                      </a: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</a:t>
                      </a:r>
                      <a:endParaRPr lang="zh-CN" sz="28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</a:t>
                      </a: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月</a:t>
                      </a:r>
                      <a:r>
                        <a:rPr lang="en-US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18</a:t>
                      </a: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日</a:t>
                      </a:r>
                      <a:endParaRPr lang="zh-CN" sz="28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全球贸易投资促进峰会</a:t>
                      </a:r>
                      <a:endParaRPr lang="zh-CN" sz="28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中国将持续打造市场化国际化营商环境，高水平实施《区域全面经济伙伴关系协定》</a:t>
                      </a:r>
                      <a:r>
                        <a:rPr lang="en-US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(RCEP)</a:t>
                      </a: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，推进高质量共建</a:t>
                      </a:r>
                      <a:r>
                        <a:rPr lang="en-US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</a:t>
                      </a: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一带一路</a:t>
                      </a:r>
                      <a:r>
                        <a:rPr lang="en-US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”</a:t>
                      </a:r>
                      <a:r>
                        <a:rPr lang="zh-CN" sz="28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，为全球工商界提供更多市场机遇、投资机遇、增长机遇</a:t>
                      </a:r>
                      <a:endParaRPr lang="zh-CN" sz="2800" b="1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7449" y="1068732"/>
            <a:ext cx="11697102" cy="526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2755" indent="-45275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上述材料体现了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①中国与世界各国分享发展机遇，共享发展成果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②国际竞争的实质是以经济和科技实力为基础的综合国力的较量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③中国坚定不移推动高水平开放，一举化解全球经济衰退的危机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④中国始终是世界和平的建设者、全球发展的贡献者、国际秩序的维护者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2755" indent="-452755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①②	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①④	C. ②③	D. ③④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8943887" y="507031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3" name="文本框 1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1502" y="767383"/>
            <a:ext cx="113696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075055" indent="-1075055" algn="just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二、 非选择题：本大题共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小题，第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小题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分，第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小题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分，第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小题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分，共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分。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1162" y="2243556"/>
            <a:ext cx="1136967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21.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阅读材料，回答问题。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(10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2021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日，国务院新闻办公室发表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中国的全面小康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白皮书。下面是该白皮书公布的部分数据资料，请你仔细阅读。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390279"/>
            <a:ext cx="113696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431925" indent="-143192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①为我国高水平开放发展带来机遇	</a:t>
            </a:r>
            <a:endParaRPr lang="en-US" altLang="zh-CN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50000"/>
              </a:lnSpc>
            </a:pP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有利于为区域经济发展注入新的活力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③体现了世界格局朝着一体化发展	</a:t>
            </a:r>
            <a:endParaRPr lang="en-US" altLang="zh-CN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50000"/>
              </a:lnSpc>
            </a:pP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消除了区域各成员国间的矛盾与冲突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①②	B. ①③	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②④	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③④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1162" y="1390279"/>
            <a:ext cx="113696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材料一：</a:t>
            </a:r>
            <a:endParaRPr lang="zh-CN" altLang="en-US" sz="3200" b="1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656" y="2277967"/>
            <a:ext cx="7777744" cy="3851693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816" y="1291382"/>
            <a:ext cx="8458368" cy="4494273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390279"/>
            <a:ext cx="1136967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457200">
              <a:lnSpc>
                <a:spcPct val="150000"/>
              </a:lnSpc>
            </a:pP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材料二：第十三届全国人民代表大会代表中，一线工人、农民代表占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15.7%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56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个民族都有本民族代表。党的十八大以来，共有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187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件次法律草案向社会征求意见，有约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110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万人次提出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300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多万条意见建议，许多重要意见得到采纳。中共中央就制定“十四五”规划建议等重大问题同党外人士真诚协商、听取意见。各民主党派共有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3.6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万余人次参与脱贫攻坚民主监督工作。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30775" y="767281"/>
            <a:ext cx="113696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42925" indent="-542925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以上材料反映了我国在全面建成小康社会的路上取得了哪些成就？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(4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92516" y="2273112"/>
            <a:ext cx="11369675" cy="422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①材料一中，图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反映了新中国成立以来，我国经济实力大幅提升，综合国力显著增强；图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反映了改革开放以来，居民收入持续增加，民生福祉显著提升</a:t>
            </a:r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材料二反映了人民民主不断扩大，人民依法享有广泛、充分、真实的民主，真正成为国家的主人</a:t>
            </a:r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；人民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依法实行民主选举、民主决策、民主协商、民主监督，保障了人民的知情权、参与权、表达权和监督权；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30775" y="514652"/>
            <a:ext cx="1136967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民民主有制度保障，人民代表大会制度、中国共产党领导的多党合作和政治协商制度等政治制度，为维护人民利益奠定了坚实的制度基础；党领导中国人民走中国特色社会主义政治发展道路，要坚持党的领导、人民当家作主、依法治国有机统一；中国特色社会主义法律体系不断完善，为人民当家作主提供了坚实的法律制度保障，依法治国基本方略得到全面落实。(4分，一点2分，答出其中任意两点即可。其他答案言之有理亦可酌情赋分)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676846"/>
            <a:ext cx="113696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42925" indent="-542925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请你结合材料和所学知识分析，我国为什么要全面建成小康社会？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(6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913580" y="2301416"/>
            <a:ext cx="10742508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①衡量一个社会的文明程度，不仅要看经济发展状况，而且要看发展成果是否惠及全体人民，人民的合法权益是否得到切实保障。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②人民对美好生活的向往就是党的奋斗目标。我国发展的根本目的就是增进民生福祉。共同富裕是中国特色社会主义的根本原则。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54407" y="1047214"/>
            <a:ext cx="1088318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③党和政府坚持以人民为中心的发展思想，让人民群众共享发展成果。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④中国共产党的初心和使命是为中国人民谋幸福、为中华民族谋复兴。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⑤完成我国的脱贫攻坚任务，全面建成小康社会，是我国以实际行动推进人权事业发展进步的表现。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54407" y="1288374"/>
            <a:ext cx="1088318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⑥全面建成小康社会，有利于解决社会主要矛盾，不断增强人民的获得感、幸福感和安全感；有利于促进人的全面发展和社会的全面进步，促进社会公平正义，构建和谐社会；有利于实现中华民族的伟大复兴。(6分，一点2分，答出其中任意三点即可。其他答案言之有理亦可酌情赋分)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655279"/>
            <a:ext cx="11369675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22.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阅读材料，回答问题。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(14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中国行动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人类只有一个地球！面对全球环境治理前所未有的困难，中国与时代共命运，与世界心连心！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425073" y="912156"/>
          <a:ext cx="11351596" cy="5881370"/>
        </p:xfrm>
        <a:graphic>
          <a:graphicData uri="http://schemas.openxmlformats.org/drawingml/2006/table">
            <a:tbl>
              <a:tblPr firstRow="1" firstCol="1" bandRow="1"/>
              <a:tblGrid>
                <a:gridCol w="11351596"/>
              </a:tblGrid>
              <a:tr h="2886119"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•</a:t>
                      </a: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建立以国家公园为主体的自然保护地体系；实施重大工程，为生物多样性保护奠定坚实基础。</a:t>
                      </a:r>
                      <a:endParaRPr lang="zh-CN" sz="32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•</a:t>
                      </a: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制</a:t>
                      </a: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(</a:t>
                      </a: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修</a:t>
                      </a: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)</a:t>
                      </a: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订土壤污染防治法、固体废物污染环境防治法等法律法规。</a:t>
                      </a:r>
                      <a:endParaRPr lang="zh-CN" sz="32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•</a:t>
                      </a: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中央生态环境保护督察制度，成为推动各地区各部门落实生态环境保护责任的硬招实招。</a:t>
                      </a:r>
                      <a:endParaRPr lang="zh-CN" sz="32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•</a:t>
                      </a: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能源结构持续优化，清洁能源占我国能源消费的比重达</a:t>
                      </a: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23.4%</a:t>
                      </a: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；交通运输结构调整取得积极进展，能源、水、矿产资源等利用效率全面提升。</a:t>
                      </a:r>
                      <a:endParaRPr lang="zh-CN" sz="32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•</a:t>
                      </a: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向世界作出庄严承诺：二氧化碳排放力争于</a:t>
                      </a: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2030</a:t>
                      </a: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年前达到峰值，努力争取</a:t>
                      </a:r>
                      <a:r>
                        <a:rPr lang="en-US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2060</a:t>
                      </a:r>
                      <a:r>
                        <a:rPr lang="zh-CN" sz="32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年前实现碳中和，做全球气候环境治理的行动派。</a:t>
                      </a:r>
                      <a:endParaRPr lang="zh-CN" sz="32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762434"/>
            <a:ext cx="11369675" cy="304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2.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从右边图表中我们可以得出的结论是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我国居民已经基本实现共同富裕	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我国已基本实现社会主义现代化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我国人民的生活水平进一步提高	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08150" indent="-1708150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我国城乡之间仍存在较大的差距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11162" y="768127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485" y="3803108"/>
            <a:ext cx="4625441" cy="2698174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1501" y="781977"/>
            <a:ext cx="113696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结合材料，分析中国推进生态文明建设的重大意义。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(6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579044" y="1754633"/>
            <a:ext cx="11033911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①有利于缓解我国严峻的环境、资源形势，提高资源利用率。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②有利于我国经济社会的可持续发展。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③有利于推动整个社会走生产发展、生活富裕、生态良好的文明发展道路。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④有利于实现全面建成社会主义现代化强国的第二个百年奋斗目标。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1162" y="1519487"/>
            <a:ext cx="1136967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⑤有利于实现中华民族伟大复兴的中国梦。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⑥有利于建设资源节约型、环境友好型社会。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⑦有利于实现人与自然和谐共生。(6分，一点2分，答出其中任意三点即可。其他答案言之有理亦可酌情赋分)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807474"/>
            <a:ext cx="113696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【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世界评说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】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中国参与全球环境治理，为世界注入更多稳定性和正能量！多位国际人士对中国的大国担当，给予了高度评价！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529725" y="2527311"/>
          <a:ext cx="11251112" cy="3869691"/>
        </p:xfrm>
        <a:graphic>
          <a:graphicData uri="http://schemas.openxmlformats.org/drawingml/2006/table">
            <a:tbl>
              <a:tblPr firstRow="1" firstCol="1" bandRow="1"/>
              <a:tblGrid>
                <a:gridCol w="11251112"/>
              </a:tblGrid>
              <a:tr h="2687783"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◆“</a:t>
                      </a:r>
                      <a:r>
                        <a:rPr lang="zh-CN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绿水青山就是金山银山</a:t>
                      </a:r>
                      <a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”</a:t>
                      </a:r>
                      <a:r>
                        <a:rPr lang="zh-CN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，美妙地阐述了人与自然和谐共生的理念。</a:t>
                      </a:r>
                      <a:endParaRPr lang="zh-CN" sz="28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◆</a:t>
                      </a:r>
                      <a:r>
                        <a:rPr lang="zh-CN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中国生态文明建设成就有目共睹，节能减排成效令世界印象深刻，绿色发展理念深入人心。</a:t>
                      </a:r>
                      <a:endParaRPr lang="zh-CN" sz="28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◆</a:t>
                      </a:r>
                      <a:r>
                        <a:rPr lang="zh-CN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中国政府不仅以自己的行动推动绿色发展，而且在应对全球气候环境挑战方面发挥着重要作用。</a:t>
                      </a:r>
                      <a:endParaRPr lang="zh-CN" sz="28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◆</a:t>
                      </a:r>
                      <a:r>
                        <a:rPr lang="zh-CN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中国主张为后疫情时代国际社会共同应对气候挑战、实现人类可持续发展提供了思路。</a:t>
                      </a:r>
                      <a:endParaRPr lang="zh-CN" sz="28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spcAft>
                          <a:spcPct val="0"/>
                        </a:spcAft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◆</a:t>
                      </a:r>
                      <a:r>
                        <a:rPr lang="zh-CN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习近平主席阐释的</a:t>
                      </a:r>
                      <a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</a:t>
                      </a:r>
                      <a:r>
                        <a:rPr lang="zh-CN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万物和谐</a:t>
                      </a:r>
                      <a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”</a:t>
                      </a:r>
                      <a:r>
                        <a:rPr lang="zh-CN" sz="28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勾画出地球生命共同体的良好生态图景，描绘出人类赖以生存、永续发展的优良生态环境。</a:t>
                      </a:r>
                      <a:endParaRPr lang="zh-CN" sz="28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928055"/>
            <a:ext cx="113696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2755" indent="-452755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结合材料，分析中国在全球环境治理问题上展现的大国风范。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(8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11162" y="2512566"/>
            <a:ext cx="1136967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①面对各种区域性和全球性的危机与难题，中国不推诿、不逃避，也不依赖他人，积极主动地承担起相应的责任。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②中国积极参与全球治理体系建设和改革，在有关世界和平与发展的各个领域，积极采取行动。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1162" y="655329"/>
            <a:ext cx="1136967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③作为一个负责任的大国，中国始终是世界和平的建设者、全球发展的贡献者、国际秩序的维护者，努力提高自身在国际上的影响力、感召力和塑造力。</a:t>
            </a:r>
            <a:endParaRPr lang="en-US" altLang="zh-CN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④中国遵循共商共建共享原则，为全球治理提出中国方案，贡献中国智慧。</a:t>
            </a:r>
            <a:endParaRPr lang="en-US" altLang="zh-CN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⑤中国广泛参与国际事务，在承担责任中不断积累经验，提升能力，增长智慧。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(8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分，一点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分，答出其中任意四点即可。其他答案言之有理亦可酌情赋分</a:t>
            </a:r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390279"/>
            <a:ext cx="1136967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阅读材料，回答问题。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(16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年北京冬奥会和冬残奥会的成功举办，是对中国综合国力的一次盛大检阅和巨大提升。某校九年级开展以“北京冬奥”为主题的实践探究活动，请你参与。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魅力文创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同学们探究冬奥吉祥物设计的来历和寓意时，了解到以下信息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1162" y="737136"/>
            <a:ext cx="1136967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indent="457200">
              <a:lnSpc>
                <a:spcPct val="150000"/>
              </a:lnSpc>
            </a:pPr>
            <a:r>
              <a:rPr lang="en-US" altLang="zh-CN" sz="3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lang="zh-CN" altLang="en-US" sz="3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北京冬奥会拉开大幕后，以“冰墩墩”为代表的冬奥文创产品备受追捧，吉祥物及其周边产品不断售罄。“冰墩墩”以大熊猫为原型进行设计创作，外壳融合了冰晶和国家速滑馆“冰丝带”等诸多元素，既展现了中国人独特的冰雪浪漫，也传递着爱与温暖。不只“冰墩墩”，本届冬奥会推出的众多文创产品，都将文化与创意深度结合，处处展现出厚德载物、海纳百川的中国风，树立起当代中国文化形象，凝聚着中国文化的自信。</a:t>
            </a:r>
            <a:endParaRPr lang="zh-CN" altLang="en-US" sz="32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1" y="948152"/>
            <a:ext cx="113696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冬奥文创产品备受追捧说明了什么？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(4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11162" y="1760647"/>
            <a:ext cx="113696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冬奥文创产品备受追捧说明了</a:t>
            </a:r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①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中华文化源远流长、博大精深，薪火相传、历久弥新，冬奥文创产品展现了中华文化独特的魅力，深受大家喜爱</a:t>
            </a:r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；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②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中华文化具有应对挑战、与时俱进的创造力和海纳百川、有容乃大的包容力</a:t>
            </a:r>
            <a:r>
              <a:rPr lang="zh-CN" altLang="en-US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；</a:t>
            </a:r>
            <a:endParaRPr lang="zh-CN" altLang="en-US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11162" y="1157748"/>
            <a:ext cx="11369675" cy="526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③中国文创产业实力不断提升，文化创新能力不断提高，为传统文化增添新的、富有生命力的内容，能够推动优秀传统文化创造性转化、创新性发展；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④随着中国的发展，中国文化对世界的影响越来越大，中国文化软实力不断提高，外国人有更多的机会感受中国文化的魅力。(4分，一点2分，答出其中任意两点即可。其他答案言之有理亦可酌情赋分)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1501" y="546218"/>
            <a:ext cx="113696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理念引领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下面是学校时政小记者小海准备的“北京冬奥”时政播报：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302" y="2022391"/>
            <a:ext cx="9408144" cy="4323973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857718"/>
            <a:ext cx="11566473" cy="5996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075055" indent="-1075055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3. 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月，国务院印发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《“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十四五”国家老龄事业发展和养老服务体系规划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，首次专门提出“大力发展银发经济”，聚焦老年人的美好生活，大力培育养老产业，让老年人在衣食住行用、生活照料、康复护理、精神文化等各方面享有高质量的服务。该规划的出台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075055" indent="-107505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改变了人口老龄化加剧的现状，有利于增进民生福祉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075055" indent="-107505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有利于区域协调发展，让老年人共享改革发展成果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075055" indent="-107505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坚持以人民为中心，构建和完善多样化的养老服务体系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075055" indent="-107505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解决了社会主要矛盾，提升了老年人的幸福感和安全感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11162" y="877814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928055"/>
            <a:ext cx="113696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2755" indent="-452755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结合以上时政播报，运用所学知识，分析北京冬奥会是如何贯彻新发展理念的。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(6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11162" y="2404228"/>
            <a:ext cx="1136967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①坚持开放发展理念，“双奥之城”北京敞开怀抱，迎接全世界冰雪健儿共赴一场冬奥之约。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②坚持绿色发展理念，北京冬奥会所有竞赛场馆100%使用绿色电力。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11162" y="1449638"/>
            <a:ext cx="1136967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③坚持创新发展理念，无人智能机器人餐厅、人工造雪、储雪、精准气象预报、5G信号覆盖等科技助力冬奥会成功举办。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④坚持共享发展理念，通过奥运会，实现3.5亿人参与冰雪运动，使冰雪旅游迅速发展，将更好带动城市发展、推动产业振兴、惠及百姓生活。(6分，一点2分，答出其中任意三点即可。只答发展理念每个只能得1分)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390279"/>
            <a:ext cx="113696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青春榜样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下面是学校“北京冬奥”主题宣传栏的部分内容：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37" y="2338062"/>
            <a:ext cx="10953524" cy="36604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907958"/>
            <a:ext cx="113696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(3)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谷爱凌的事例启示我们应该如何演绎生命的精彩？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(6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411162" y="1759034"/>
            <a:ext cx="113696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①要热爱学习，乐于实践，在探索中扩展生活的阅历，让生命充满色彩与活力，充盈自己的生命。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②要有家国情怀，增强爱国情感，做有自信、懂自尊、能自强的中国人，成为中华民族的栋梁。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③要有坚定的理想信念，并且为了梦想努力坚持，不懈追求。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11162" y="923629"/>
            <a:ext cx="11369675" cy="526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④面对挫折，我们要发掘自身的生命力量，培养自己面对困难的勇气和坚强的意志，用积极乐观的态度正确对待挫折。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⑤要不断激发自己的潜能，实现自我超越，做更好的自己。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⑥要勇于面对挑战，培养敢为人先、敢于冒险的勇气和自信。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⑦要自信自强，相信自己，勇敢尝试，不断进步，要有坚强的意志、进取的精神和不懈的坚持。(6分，一点2分，答出其中任意三点即可。其他答案言之有理亦可酌情赋分)</a:t>
            </a:r>
            <a:endParaRPr lang="zh-CN" altLang="en-US" sz="32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9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1023600" y="11150600"/>
            <a:ext cx="355600" cy="266700"/>
          </a:xfrm>
          <a:prstGeom prst="cube">
            <a:avLst/>
          </a:prstGeom>
        </p:spPr>
      </p:pic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536174"/>
            <a:ext cx="1136967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4.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下列对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年国务院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政府工作报告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内容的解读正确的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endParaRPr lang="zh-CN" altLang="en-US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52322" y="1924963"/>
          <a:ext cx="11204733" cy="4535170"/>
        </p:xfrm>
        <a:graphic>
          <a:graphicData uri="http://schemas.openxmlformats.org/drawingml/2006/table">
            <a:tbl>
              <a:tblPr firstRow="1" firstCol="1" bandRow="1"/>
              <a:tblGrid>
                <a:gridCol w="818407"/>
                <a:gridCol w="6496146"/>
                <a:gridCol w="3890180"/>
              </a:tblGrid>
              <a:tr h="274287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序号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报告内容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解读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292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①</a:t>
                      </a: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国内生产总值达到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114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万亿元，稳居全球第二大经济体，人均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GDP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突破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万元，超过世界人均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GDP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水平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我国成为发达国家，实现了共同富裕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292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②</a:t>
                      </a: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加大农村义务教育薄弱环节建设力度，提高学生营养改善计划补助标准，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3 700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多万学生受益；减轻义务教育阶段学生作业负担和校外培训负担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政府坚持以人民为中心的发展思想，保障公民的受教育权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292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③</a:t>
                      </a: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关键核心技术攻关取得重要进展，载人航天、火星探测、资源勘探、能源工程等领域实现新突破；企业研发经费增长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15.5%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国家坚持创新驱动发展战略，以科技创新为中心工作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290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④</a:t>
                      </a: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城镇新增就业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1 269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万人，城镇调查失业率平均为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5.1%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政府抓住人民最关心最现实的利益问题，解民生之忧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2903" y="662791"/>
            <a:ext cx="9948689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08150" indent="-1708150" algn="ctr">
              <a:lnSpc>
                <a:spcPct val="15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①②	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①③	 C. ②④	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③④</a:t>
            </a:r>
            <a:endParaRPr lang="en-US" altLang="zh-CN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0529208" y="484196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93633" y="1710001"/>
          <a:ext cx="11204733" cy="4535170"/>
        </p:xfrm>
        <a:graphic>
          <a:graphicData uri="http://schemas.openxmlformats.org/drawingml/2006/table">
            <a:tbl>
              <a:tblPr firstRow="1" firstCol="1" bandRow="1"/>
              <a:tblGrid>
                <a:gridCol w="818407"/>
                <a:gridCol w="6496146"/>
                <a:gridCol w="3890180"/>
              </a:tblGrid>
              <a:tr h="274287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序号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报告内容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解读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292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①</a:t>
                      </a: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国内生产总值达到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114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万亿元，稳居全球第二大经济体，人均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GDP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突破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万元，超过世界人均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GDP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水平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我国成为发达国家，实现了共同富裕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292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②</a:t>
                      </a: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加大农村义务教育薄弱环节建设力度，提高学生营养改善计划补助标准，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3 700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多万学生受益；减轻义务教育阶段学生作业负担和校外培训负担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政府坚持以人民为中心的发展思想，保障公民的受教育权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2292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③</a:t>
                      </a: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关键核心技术攻关取得重要进展，载人航天、火星探测、资源勘探、能源工程等领域实现新突破；企业研发经费增长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15.5%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国家坚持创新驱动发展战略，以科技创新为中心工作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290">
                <a:tc>
                  <a:txBody>
                    <a:bodyPr vert="horz" wrap="square"/>
                    <a:lstStyle/>
                    <a:p>
                      <a:pPr algn="ctr">
                        <a:spcAft>
                          <a:spcPct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④</a:t>
                      </a:r>
                      <a:endParaRPr lang="en-US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城镇新增就业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1 269</a:t>
                      </a: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万人，城镇调查失业率平均为</a:t>
                      </a: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5.1%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Aft>
                          <a:spcPct val="0"/>
                        </a:spcAft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政府抓住人民最关心最现实的利益问题，解民生之忧</a:t>
                      </a:r>
                      <a:endParaRPr lang="zh-CN" sz="2400" b="1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</a:txBody>
                  <a:tcPr marL="14605" marR="14605" marT="14605" marB="1460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058688"/>
            <a:ext cx="11369675" cy="540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431925" indent="-1431925">
              <a:lnSpc>
                <a:spcPct val="12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5. 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“神舟十三号”航天员乘组顺利完成全部既定任务，创造了多项“首次”，成功返回地球。在此次任务中，“神舟十三号”刷新了在轨飞行纪录，首次实施径向交会对接、首次执行应急救援发射待命任务、首次实施快速返回流程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……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这一系列成就表明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A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创新改变生活，时代呼唤改革创新的民族精神	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B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创新驱动发展，中国已驶上创新强国的快车道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创新永无止境，我国的创新能力走在世界前列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31925" indent="-1431925">
              <a:lnSpc>
                <a:spcPct val="120000"/>
              </a:lnSpc>
            </a:pP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D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 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创新引领发展，是民族振兴和社会进步的基石</a:t>
            </a:r>
            <a:endParaRPr lang="zh-CN" altLang="en-US" sz="3200" b="1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11162" y="1058688"/>
            <a:ext cx="1169158" cy="68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lang="en-US" altLang="zh-CN" sz="32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endParaRPr lang="en-US" altLang="zh-CN" sz="3200" b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6177281"/>
            <a:ext cx="12192000" cy="1315202"/>
          </a:xfrm>
          <a:prstGeom prst="rect">
            <a:avLst/>
          </a:prstGeom>
        </p:spPr>
      </p:pic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1162" y="1390279"/>
            <a:ext cx="1136967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431925" indent="-1431925">
              <a:lnSpc>
                <a:spcPct val="150000"/>
              </a:lnSpc>
            </a:pP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</a:t>
            </a:r>
            <a:r>
              <a:rPr lang="en-US" altLang="zh-CN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 6. 2022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23</a:t>
            </a:r>
            <a:r>
              <a:rPr lang="zh-CN" altLang="en-US" sz="3200" b="1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，“天宫课堂”第二课在中国空间站开讲，“神舟十三号”乘组航天员翟志刚、王亚平、叶光富相互配合进行授课，采取天地对话方式进行。由航天员在轨演示太空“冰雪”实验、液桥演示实验、水油分离实验、太空抛物实验等，介绍与展示空间科学设施。此次授课</a:t>
            </a:r>
            <a:r>
              <a:rPr lang="zh-CN" altLang="en-US" sz="3200" b="1" smtClean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活动</a:t>
            </a:r>
            <a:endParaRPr lang="zh-CN" altLang="en-US" sz="3200" b="1" smtClean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mc:AlternateContent>
    <mc:Choice xmlns:p14="http://schemas.microsoft.com/office/powerpoint/2010/main" Requires="p14">
      <p:transition p14:dur="0"/>
    </mc:Choice>
    <mc:Fallback>
      <p:transition/>
    </mc:Fallback>
  </mc:AlternateContent>
  <p:timing/>
</p:sld>
</file>

<file path=ppt/tags/tag1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00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1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2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3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104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i*1"/>
  <p:tag name="KSO_WM_UNIT_INDEX" val="1"/>
  <p:tag name="KSO_WM_UNIT_LAYERLEVEL" val="1"/>
  <p:tag name="KSO_WM_UNIT_TYPE" val="i"/>
</p:tagLst>
</file>

<file path=ppt/tags/tag105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5*i*1"/>
  <p:tag name="KSO_WM_UNIT_INDEX" val="1"/>
  <p:tag name="KSO_WM_UNIT_LAYERLEVEL" val="1"/>
  <p:tag name="KSO_WM_UNIT_SUBTYPE" val="h"/>
  <p:tag name="KSO_WM_UNIT_TYPE" val="i"/>
</p:tagLst>
</file>

<file path=ppt/tags/tag106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07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08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09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10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1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*"/>
  <p:tag name="KSO_WM_UNIT_LAYERLEVEL" val="1"/>
</p:tagLst>
</file>

<file path=ppt/tags/tag112.xml><?xml version="1.0" encoding="utf-8"?>
<p:tagLst xmlns:p="http://schemas.openxmlformats.org/presentationml/2006/main">
  <p:tag name="KSO_WM_BEAUTIFY_FLAG" val="#wm#"/>
  <p:tag name="KSO_WM_SLIDE_BACKGROUND_TYPE" val="topBottom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5*i*1"/>
  <p:tag name="KSO_WM_UNIT_INDEX" val="1"/>
  <p:tag name="KSO_WM_UNIT_LAYERLEVEL" val="1"/>
  <p:tag name="KSO_WM_UNIT_TYPE" val="i"/>
</p:tagLst>
</file>

<file path=ppt/tags/tag113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i*1"/>
  <p:tag name="KSO_WM_UNIT_INDEX" val="1"/>
  <p:tag name="KSO_WM_UNIT_LAYERLEVEL" val="1"/>
  <p:tag name="KSO_WM_UNIT_TYPE" val="i"/>
</p:tagLst>
</file>

<file path=ppt/tags/tag114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6*i*1"/>
  <p:tag name="KSO_WM_UNIT_INDEX" val="1"/>
  <p:tag name="KSO_WM_UNIT_LAYERLEVEL" val="1"/>
  <p:tag name="KSO_WM_UNIT_SUBTYPE" val="h"/>
  <p:tag name="KSO_WM_UNIT_TYPE" val="i"/>
</p:tagLst>
</file>

<file path=ppt/tags/tag115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16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17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18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19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2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120.xml><?xml version="1.0" encoding="utf-8"?>
<p:tagLst xmlns:p="http://schemas.openxmlformats.org/presentationml/2006/main">
  <p:tag name="KSO_WM_BEAUTIFY_FLAG" val="#wm#"/>
  <p:tag name="KSO_WM_SLIDE_BACKGROUND_TYPE" val="bottomTop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6**"/>
  <p:tag name="KSO_WM_UNIT_LAYERLEVEL" val="1"/>
</p:tagLst>
</file>

<file path=ppt/tags/tag121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i*1"/>
  <p:tag name="KSO_WM_UNIT_INDEX" val="1"/>
  <p:tag name="KSO_WM_UNIT_LAYERLEVEL" val="1"/>
  <p:tag name="KSO_WM_UNIT_TYPE" val="i"/>
</p:tagLst>
</file>

<file path=ppt/tags/tag122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7*i*1"/>
  <p:tag name="KSO_WM_UNIT_INDEX" val="1"/>
  <p:tag name="KSO_WM_UNIT_LAYERLEVEL" val="1"/>
  <p:tag name="KSO_WM_UNIT_SUBTYPE" val="h"/>
  <p:tag name="KSO_WM_UNIT_TYPE" val="i"/>
</p:tagLst>
</file>

<file path=ppt/tags/tag123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4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5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6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7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8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29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30.xml><?xml version="1.0" encoding="utf-8"?>
<p:tagLst xmlns:p="http://schemas.openxmlformats.org/presentationml/2006/main">
  <p:tag name="KSO_WM_BEAUTIFY_FLAG" val="#wm#"/>
  <p:tag name="KSO_WM_SLIDE_BACKGROUND_TYPE" val="navigation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7**"/>
  <p:tag name="KSO_WM_UNIT_LAYERLEVEL" val="1"/>
</p:tagLst>
</file>

<file path=ppt/tags/tag131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8*i*1"/>
  <p:tag name="KSO_WM_UNIT_INDEX" val="1"/>
  <p:tag name="KSO_WM_UNIT_LAYERLEVEL" val="1"/>
  <p:tag name="KSO_WM_UNIT_SUBTYPE" val="h"/>
  <p:tag name="KSO_WM_UNIT_TYPE" val="i"/>
</p:tagLst>
</file>

<file path=ppt/tags/tag132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3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4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5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i*1"/>
  <p:tag name="KSO_WM_UNIT_INDEX" val="1"/>
  <p:tag name="KSO_WM_UNIT_LAYERLEVEL" val="1"/>
  <p:tag name="KSO_WM_UNIT_TYPE" val="i"/>
</p:tagLst>
</file>

<file path=ppt/tags/tag136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i*2"/>
  <p:tag name="KSO_WM_UNIT_INDEX" val="2"/>
  <p:tag name="KSO_WM_UNIT_LAYERLEVEL" val="1"/>
  <p:tag name="KSO_WM_UNIT_TYPE" val="i"/>
</p:tagLst>
</file>

<file path=ppt/tags/tag137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8.xml><?xml version="1.0" encoding="utf-8"?>
<p:tagLst xmlns:p="http://schemas.openxmlformats.org/presentationml/2006/main">
  <p:tag name="KSO_WM_BEAUTIFY_FLAG" val="#wm#"/>
  <p:tag name="KSO_WM_SLIDE_BACKGROUND_TYPE" val="bel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8**"/>
  <p:tag name="KSO_WM_UNIT_LAYERLEVEL" val="1"/>
</p:tagLst>
</file>

<file path=ppt/tags/tag13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260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4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260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4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4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4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14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2601"/>
  <p:tag name="KSO_WM_TEMPLATE_MASTER_THUMB_INDEX" val="12"/>
  <p:tag name="KSO_WM_TEMPLATE_MASTER_TYPE" val="1"/>
  <p:tag name="KSO_WM_TEMPLATE_SUBCATEGORY" val="0"/>
  <p:tag name="KSO_WM_TEMPLATE_THUMBS_INDEX" val="1、4、7、8、9、10、11、13、14、15"/>
  <p:tag name="KSO_WM_UNIT_SHOW_EDIT_AREA_INDICATION" val="0"/>
</p:tagLst>
</file>

<file path=ppt/tags/tag145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2601"/>
  <p:tag name="KSO_WM_UNIT_COMPATIBLE" val="0"/>
  <p:tag name="KSO_WM_UNIT_DIAGRAM_ISNUMVISUAL" val="0"/>
  <p:tag name="KSO_WM_UNIT_DIAGRAM_ISREFERUNIT" val="0"/>
  <p:tag name="KSO_WM_UNIT_HIGHLIGHT" val="0"/>
  <p:tag name="KSO_WM_UNIT_ID" val="custom20202601_1*a*1"/>
  <p:tag name="KSO_WM_UNIT_INDEX" val="1"/>
  <p:tag name="KSO_WM_UNIT_ISCONTENTSTITLE" val="0"/>
  <p:tag name="KSO_WM_UNIT_ISNUMDGMTITLE" val="0"/>
  <p:tag name="KSO_WM_UNIT_LAYERLEVEL" val="1"/>
  <p:tag name="KSO_WM_UNIT_NOCLEAR" val="0"/>
  <p:tag name="KSO_WM_UNIT_PRESET_TEXT" val="简约工作汇报模板"/>
  <p:tag name="KSO_WM_UNIT_TYPE" val="a"/>
  <p:tag name="KSO_WM_UNIT_VALUE" val="12"/>
</p:tagLst>
</file>

<file path=ppt/tags/tag146.xml><?xml version="1.0" encoding="utf-8"?>
<p:tagLst xmlns:p="http://schemas.openxmlformats.org/presentationml/2006/main">
  <p:tag name="KSO_WM_BEAUTIFY_FLAG" val="#wm#"/>
  <p:tag name="KSO_WM_SLIDE_ID" val="custom20202601_1"/>
  <p:tag name="KSO_WM_SLIDE_INDEX" val="1"/>
  <p:tag name="KSO_WM_SLIDE_ITEM_CNT" val="0"/>
  <p:tag name="KSO_WM_SLIDE_LAYOUT" val="a_b_f"/>
  <p:tag name="KSO_WM_SLIDE_LAYOUT_CNT" val="1_1_2"/>
  <p:tag name="KSO_WM_SLIDE_SUBTYPE" val="pureTxt"/>
  <p:tag name="KSO_WM_SLIDE_TYPE" val="title"/>
  <p:tag name="KSO_WM_TAG_VERSION" val="1.0"/>
  <p:tag name="KSO_WM_TEMPLATE_CATEGORY" val="custom"/>
  <p:tag name="KSO_WM_TEMPLATE_COLOR_TYPE" val="1"/>
  <p:tag name="KSO_WM_TEMPLATE_INDEX" val="20202601"/>
  <p:tag name="KSO_WM_TEMPLATE_MASTER_THUMB_INDEX" val="12"/>
  <p:tag name="KSO_WM_TEMPLATE_MASTER_TYPE" val="1"/>
  <p:tag name="KSO_WM_TEMPLATE_SUBCATEGORY" val="0"/>
  <p:tag name="KSO_WM_TEMPLATE_THUMBS_INDEX" val="1、4、7、8、9、10、11、13、14、15"/>
</p:tagLst>
</file>

<file path=ppt/tags/tag147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48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49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52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53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54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55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56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57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58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59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60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61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62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63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64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65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66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67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68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69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70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71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72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73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74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75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76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77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78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79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2**"/>
  <p:tag name="KSO_WM_UNIT_LAYERLEVEL" val="1"/>
</p:tagLst>
</file>

<file path=ppt/tags/tag180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81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82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83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84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85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86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87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88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89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190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91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92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93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94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95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96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197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198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199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2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00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01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02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03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04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05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06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07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08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09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10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11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12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13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14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15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16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17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18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19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20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21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22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23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24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25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26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27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28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29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30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31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32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33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34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35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36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37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38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39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3**"/>
  <p:tag name="KSO_WM_UNIT_LAYERLEVEL" val="1"/>
</p:tagLst>
</file>

<file path=ppt/tags/tag240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41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42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43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44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45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46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47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48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49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50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51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52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53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54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55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56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57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58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59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60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61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62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63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64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65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66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67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68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69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70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71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72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73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74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75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76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77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78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79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80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81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82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83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84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85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86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87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88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89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290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91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92.xml><?xml version="1.0" encoding="utf-8"?>
<p:tagLst xmlns:p="http://schemas.openxmlformats.org/presentationml/2006/main">
  <p:tag name="KSO_WM_UNIT_TEXT_FILL_FORE_SCHEMECOLOR_INDEX" val="13"/>
  <p:tag name="KSO_WM_UNIT_TEXT_FILL_FORE_SCHEMECOLOR_INDEX_BRIGHTNESS" val="0"/>
  <p:tag name="KSO_WM_UNIT_TEXT_FILL_TYPE" val="1"/>
</p:tagLst>
</file>

<file path=ppt/tags/tag293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94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295.xml><?xml version="1.0" encoding="utf-8"?>
<p:tagLst xmlns:p="http://schemas.openxmlformats.org/presentationml/2006/main">
  <p:tag name="KSO_WM_SLIDE_BACKGROUND_TYPE" val="general"/>
  <p:tag name="KSO_WM_SLIDE_BK_DARK_LIGHT" val="2"/>
</p:tagLst>
</file>

<file path=ppt/tags/tag296.xml><?xml version="1.0" encoding="utf-8"?>
<p:tagLst xmlns:p="http://schemas.openxmlformats.org/presentationml/2006/main">
  <p:tag name="AS_OS" val="Unix 3.10 unknown"/>
  <p:tag name="AS_RELEASE_DATE" val="2020.11.30"/>
  <p:tag name="AS_TITLE" val="Aspose.Slides for Java"/>
  <p:tag name="AS_VERSION" val="20.11"/>
  <p:tag name="COMMONDATA" val="eyJoZGlkIjoiOGY5MTBhODc2ZjYzY2E1YTRkMzNjMWIxMWU1Yzc4OWYifQ=="/>
  <p:tag name="KSO_WPP_MARK_KEY" val="54492539-bf30-407a-8f65-1ecb23bf4a87"/>
</p:tagLst>
</file>

<file path=ppt/tags/tag3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3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4**"/>
  <p:tag name="KSO_WM_UNIT_LAYERLEVEL" val="1"/>
</p:tagLst>
</file>

<file path=ppt/tags/tag3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3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4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5**"/>
  <p:tag name="KSO_WM_UNIT_LAYERLEVEL" val="1"/>
</p:tagLst>
</file>

<file path=ppt/tags/tag4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4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5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6**"/>
  <p:tag name="KSO_WM_UNIT_LAYERLEVEL" val="1"/>
</p:tagLst>
</file>

<file path=ppt/tags/tag5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5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5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7**"/>
  <p:tag name="KSO_WM_UNIT_LAYERLEVEL" val="1"/>
</p:tagLst>
</file>

<file path=ppt/tags/tag5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5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6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*"/>
  <p:tag name="KSO_WM_UNIT_LAYERLEVEL" val="1"/>
</p:tagLst>
</file>

<file path=ppt/tags/tag6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8*i*1"/>
  <p:tag name="KSO_WM_UNIT_INDEX" val="1"/>
  <p:tag name="KSO_WM_UNIT_LAYERLEVEL" val="1"/>
  <p:tag name="KSO_WM_UNIT_TYPE" val="i"/>
</p:tagLst>
</file>

<file path=ppt/tags/tag6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6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6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6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6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6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*"/>
  <p:tag name="KSO_WM_UNIT_LAYERLEVEL" val="1"/>
</p:tagLst>
</file>

<file path=ppt/tags/tag7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7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9*i*1"/>
  <p:tag name="KSO_WM_UNIT_INDEX" val="1"/>
  <p:tag name="KSO_WM_UNIT_LAYERLEVEL" val="1"/>
  <p:tag name="KSO_WM_UNIT_TYPE" val="i"/>
</p:tagLst>
</file>

<file path=ppt/tags/tag7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5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0**"/>
  <p:tag name="KSO_WM_UNIT_LAYERLEVEL" val="1"/>
</p:tagLst>
</file>

<file path=ppt/tags/tag76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7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8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79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80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1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2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3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4.xml><?xml version="1.0" encoding="utf-8"?>
<p:tagLst xmlns:p="http://schemas.openxmlformats.org/presentationml/2006/main"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1**"/>
  <p:tag name="KSO_WM_UNIT_LAYERLEVEL" val="1"/>
</p:tagLst>
</file>

<file path=ppt/tags/tag85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86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87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88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*"/>
  <p:tag name="KSO_WM_UNIT_LAYERLEVEL" val="1"/>
</p:tagLst>
</file>

<file path=ppt/tags/tag89.xml><?xml version="1.0" encoding="utf-8"?>
<p:tagLst xmlns:p="http://schemas.openxmlformats.org/presentationml/2006/main">
  <p:tag name="KSO_WM_BEAUTIFY_FLAG" val="#wm#"/>
  <p:tag name="KSO_WM_SLIDE_BACKGROUND_TYPE" val="general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2*i*1"/>
  <p:tag name="KSO_WM_UNIT_INDEX" val="1"/>
  <p:tag name="KSO_WM_UNIT_LAYERLEVEL" val="1"/>
  <p:tag name="KSO_WM_UNIT_TYPE" val="i"/>
  <p:tag name="WM_BEAUTIFY_SHAPE_IDENTITY" val="{1b48fdab-2093-400d-aeaa-9d0c89a99a63}"/>
</p:tagLst>
</file>

<file path=ppt/tags/tag9.xml><?xml version="1.0" encoding="utf-8"?>
<p:tagLst xmlns:p="http://schemas.openxmlformats.org/presentationml/2006/main">
  <p:tag name="KSO_WM_BEAUTIFY_FLAG" val="#wm#"/>
  <p:tag name="KSO_WM_SLIDE_BACKGROUND_MASK_FLAG" val="1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**"/>
  <p:tag name="KSO_WM_UNIT_LAYERLEVEL" val="1"/>
</p:tagLst>
</file>

<file path=ppt/tags/tag90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BK_DARK_LIGHT" val="2"/>
  <p:tag name="KSO_WM_UNIT_COMPATIBLE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SUBTYPE" val="h"/>
  <p:tag name="KSO_WM_UNIT_TYPE" val="i"/>
</p:tagLst>
</file>

<file path=ppt/tags/tag91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2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3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4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5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*"/>
  <p:tag name="KSO_WM_UNIT_LAYERLEVEL" val="1"/>
</p:tagLst>
</file>

<file path=ppt/tags/tag96.xml><?xml version="1.0" encoding="utf-8"?>
<p:tagLst xmlns:p="http://schemas.openxmlformats.org/presentationml/2006/main">
  <p:tag name="KSO_WM_BEAUTIFY_FLAG" val="#wm#"/>
  <p:tag name="KSO_WM_SLIDE_BACKGROUND_TYPE" val="frame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3*i*1"/>
  <p:tag name="KSO_WM_UNIT_INDEX" val="1"/>
  <p:tag name="KSO_WM_UNIT_LAYERLEVEL" val="1"/>
  <p:tag name="KSO_WM_UNIT_TYPE" val="i"/>
</p:tagLst>
</file>

<file path=ppt/tags/tag97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BK_DARK_LIGHT" val="1"/>
  <p:tag name="KSO_WM_UNIT_COMPATIBLE" val="0"/>
  <p:tag name="KSO_WM_UNIT_DIAGRAM_ISNUMVISUAL" val="0"/>
  <p:tag name="KSO_WM_UNIT_DIAGRAM_ISREFERUNIT" val="0"/>
  <p:tag name="KSO_WM_UNIT_HIGHLIGHT" val="0"/>
  <p:tag name="KSO_WM_UNIT_ID" val="_14*i*1"/>
  <p:tag name="KSO_WM_UNIT_INDEX" val="1"/>
  <p:tag name="KSO_WM_UNIT_LAYERLEVEL" val="1"/>
  <p:tag name="KSO_WM_UNIT_SUBTYPE" val="h"/>
  <p:tag name="KSO_WM_UNIT_TYPE" val="i"/>
</p:tagLst>
</file>

<file path=ppt/tags/tag98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ags/tag99.xml><?xml version="1.0" encoding="utf-8"?>
<p:tagLst xmlns:p="http://schemas.openxmlformats.org/presentationml/2006/main">
  <p:tag name="KSO_WM_BEAUTIFY_FLAG" val="#wm#"/>
  <p:tag name="KSO_WM_SLIDE_BACKGROUND_TYPE" val="leftRight"/>
  <p:tag name="KSO_WM_SLIDE_BK_DARK_LIGHT" val="2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14**"/>
  <p:tag name="KSO_WM_UNIT_LAYERLEVEL" val="1"/>
</p:tagLst>
</file>

<file path=ppt/theme/theme1.xml><?xml version="1.0" encoding="utf-8"?>
<a:theme xmlns:r="http://schemas.openxmlformats.org/officeDocument/2006/relationships" xmlns:a="http://schemas.openxmlformats.org/drawingml/2006/main" name="Office 主题​​">
  <a:themeElements>
    <a:clrScheme name="自定义 3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0070C0"/>
      </a:folHlink>
    </a:clrScheme>
    <a:fontScheme name="自定义 54">
      <a:majorFont>
        <a:latin typeface="Times New Roman"/>
        <a:ea typeface="宋体"/>
        <a:cs typeface="Arial"/>
      </a:majorFont>
      <a:minorFont>
        <a:latin typeface="Times New Roman"/>
        <a:ea typeface="宋体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21_Office 主题​​">
  <a:themeElements>
    <a:clrScheme name="自定义 25">
      <a:dk1>
        <a:srgbClr val="000000"/>
      </a:dk1>
      <a:lt1>
        <a:srgbClr val="FFFFFF"/>
      </a:lt1>
      <a:dk2>
        <a:srgbClr val="E9F3FA"/>
      </a:dk2>
      <a:lt2>
        <a:srgbClr val="FFFFFF"/>
      </a:lt2>
      <a:accent1>
        <a:srgbClr val="4472C4"/>
      </a:accent1>
      <a:accent2>
        <a:srgbClr val="2A8DD4"/>
      </a:accent2>
      <a:accent3>
        <a:srgbClr val="2FA1CF"/>
      </a:accent3>
      <a:accent4>
        <a:srgbClr val="33B2B2"/>
      </a:accent4>
      <a:accent5>
        <a:srgbClr val="35BD81"/>
      </a:accent5>
      <a:accent6>
        <a:srgbClr val="59C54F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>学科网</Company>
  <Paragraphs>180</Paragraphs>
  <Slides>54</Slides>
  <Notes>1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baseType="lpstr" size="65">
      <vt:lpstr>Arial</vt:lpstr>
      <vt:lpstr>Times New Roman</vt:lpstr>
      <vt:lpstr>宋体</vt:lpstr>
      <vt:lpstr>黑体</vt:lpstr>
      <vt:lpstr>微软雅黑</vt:lpstr>
      <vt:lpstr>华文中宋</vt:lpstr>
      <vt:lpstr>汉仪旗黑-85S</vt:lpstr>
      <vt:lpstr>Viner Hand ITC</vt:lpstr>
      <vt:lpstr>Calibri Light</vt:lpstr>
      <vt:lpstr>Calibri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20.1100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rbm.xkw.com</dc:creator>
  <cp:revision>1</cp:revision>
  <cp:lastPrinted>2023-03-08T21:58:45.552</cp:lastPrinted>
  <dcterms:created xsi:type="dcterms:W3CDTF">2023-03-08T21:58:45Z</dcterms:created>
  <dcterms:modified xsi:type="dcterms:W3CDTF">2023-03-08T13:58:48Z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</Properties>
</file>